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8" r:id="rId3"/>
    <p:sldId id="995" r:id="rId4"/>
    <p:sldId id="282" r:id="rId5"/>
    <p:sldId id="280" r:id="rId6"/>
    <p:sldId id="289" r:id="rId7"/>
    <p:sldId id="283" r:id="rId8"/>
    <p:sldId id="287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C3BFC5-D0DD-428E-82D4-DF8FA46847B2}" v="78" dt="2021-04-02T20:42:57.7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78" d="100"/>
          <a:sy n="78" d="100"/>
        </p:scale>
        <p:origin x="12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FC34A085-0056-4528-B3E2-653CF8030177}"/>
    <pc:docChg chg="modSld">
      <pc:chgData name="Sumant Iyer" userId="913335bb-3b58-4b6e-abaa-4eed84b2043c" providerId="ADAL" clId="{FC34A085-0056-4528-B3E2-653CF8030177}" dt="2021-04-02T21:25:20.824" v="0" actId="20577"/>
      <pc:docMkLst>
        <pc:docMk/>
      </pc:docMkLst>
      <pc:sldChg chg="modSp mod">
        <pc:chgData name="Sumant Iyer" userId="913335bb-3b58-4b6e-abaa-4eed84b2043c" providerId="ADAL" clId="{FC34A085-0056-4528-B3E2-653CF8030177}" dt="2021-04-02T21:25:20.824" v="0" actId="20577"/>
        <pc:sldMkLst>
          <pc:docMk/>
          <pc:sldMk cId="3622899217" sldId="256"/>
        </pc:sldMkLst>
        <pc:spChg chg="mod">
          <ac:chgData name="Sumant Iyer" userId="913335bb-3b58-4b6e-abaa-4eed84b2043c" providerId="ADAL" clId="{FC34A085-0056-4528-B3E2-653CF8030177}" dt="2021-04-02T21:25:20.824" v="0" actId="20577"/>
          <ac:spMkLst>
            <pc:docMk/>
            <pc:sldMk cId="3622899217" sldId="256"/>
            <ac:spMk id="4" creationId="{57A1449F-84DA-4840-8296-02278AAF9111}"/>
          </ac:spMkLst>
        </pc:spChg>
      </pc:sldChg>
    </pc:docChg>
  </pc:docChgLst>
  <pc:docChgLst>
    <pc:chgData name="Sumant Iyer" userId="913335bb-3b58-4b6e-abaa-4eed84b2043c" providerId="ADAL" clId="{B4C3BFC5-D0DD-428E-82D4-DF8FA46847B2}"/>
    <pc:docChg chg="undo custSel addSld modSld">
      <pc:chgData name="Sumant Iyer" userId="913335bb-3b58-4b6e-abaa-4eed84b2043c" providerId="ADAL" clId="{B4C3BFC5-D0DD-428E-82D4-DF8FA46847B2}" dt="2021-04-02T20:43:41.569" v="1863" actId="20577"/>
      <pc:docMkLst>
        <pc:docMk/>
      </pc:docMkLst>
      <pc:sldChg chg="addSp modSp mod">
        <pc:chgData name="Sumant Iyer" userId="913335bb-3b58-4b6e-abaa-4eed84b2043c" providerId="ADAL" clId="{B4C3BFC5-D0DD-428E-82D4-DF8FA46847B2}" dt="2021-04-01T05:29:11.070" v="1729" actId="20577"/>
        <pc:sldMkLst>
          <pc:docMk/>
          <pc:sldMk cId="3622899217" sldId="256"/>
        </pc:sldMkLst>
        <pc:spChg chg="mod">
          <ac:chgData name="Sumant Iyer" userId="913335bb-3b58-4b6e-abaa-4eed84b2043c" providerId="ADAL" clId="{B4C3BFC5-D0DD-428E-82D4-DF8FA46847B2}" dt="2021-03-28T18:49:27.967" v="1170" actId="1076"/>
          <ac:spMkLst>
            <pc:docMk/>
            <pc:sldMk cId="3622899217" sldId="256"/>
            <ac:spMk id="2" creationId="{A0597B5F-1EB0-4A1D-B3CD-A3FFCE97A227}"/>
          </ac:spMkLst>
        </pc:spChg>
        <pc:spChg chg="add mod">
          <ac:chgData name="Sumant Iyer" userId="913335bb-3b58-4b6e-abaa-4eed84b2043c" providerId="ADAL" clId="{B4C3BFC5-D0DD-428E-82D4-DF8FA46847B2}" dt="2021-04-01T05:29:11.070" v="1729" actId="20577"/>
          <ac:spMkLst>
            <pc:docMk/>
            <pc:sldMk cId="3622899217" sldId="256"/>
            <ac:spMk id="4" creationId="{57A1449F-84DA-4840-8296-02278AAF9111}"/>
          </ac:spMkLst>
        </pc:spChg>
        <pc:spChg chg="add mod">
          <ac:chgData name="Sumant Iyer" userId="913335bb-3b58-4b6e-abaa-4eed84b2043c" providerId="ADAL" clId="{B4C3BFC5-D0DD-428E-82D4-DF8FA46847B2}" dt="2021-03-28T18:49:39.454" v="1193" actId="20577"/>
          <ac:spMkLst>
            <pc:docMk/>
            <pc:sldMk cId="3622899217" sldId="256"/>
            <ac:spMk id="5" creationId="{F15336EB-1823-4EB4-9B67-1EEB6E157CB7}"/>
          </ac:spMkLst>
        </pc:spChg>
      </pc:sldChg>
      <pc:sldChg chg="modSp add mod">
        <pc:chgData name="Sumant Iyer" userId="913335bb-3b58-4b6e-abaa-4eed84b2043c" providerId="ADAL" clId="{B4C3BFC5-D0DD-428E-82D4-DF8FA46847B2}" dt="2021-04-01T05:29:38.430" v="1737" actId="20577"/>
        <pc:sldMkLst>
          <pc:docMk/>
          <pc:sldMk cId="2427901985" sldId="259"/>
        </pc:sldMkLst>
        <pc:spChg chg="mod">
          <ac:chgData name="Sumant Iyer" userId="913335bb-3b58-4b6e-abaa-4eed84b2043c" providerId="ADAL" clId="{B4C3BFC5-D0DD-428E-82D4-DF8FA46847B2}" dt="2021-03-28T19:10:47.237" v="1453" actId="20577"/>
          <ac:spMkLst>
            <pc:docMk/>
            <pc:sldMk cId="2427901985" sldId="259"/>
            <ac:spMk id="2" creationId="{E8E547E7-DD8F-4647-9EA9-CB2766C3CBA9}"/>
          </ac:spMkLst>
        </pc:spChg>
        <pc:spChg chg="mod">
          <ac:chgData name="Sumant Iyer" userId="913335bb-3b58-4b6e-abaa-4eed84b2043c" providerId="ADAL" clId="{B4C3BFC5-D0DD-428E-82D4-DF8FA46847B2}" dt="2021-04-01T05:29:38.430" v="1737" actId="20577"/>
          <ac:spMkLst>
            <pc:docMk/>
            <pc:sldMk cId="2427901985" sldId="259"/>
            <ac:spMk id="3" creationId="{EA4F0E0C-DB6A-4547-AC60-58FD970C840E}"/>
          </ac:spMkLst>
        </pc:spChg>
      </pc:sldChg>
      <pc:sldChg chg="modSp mod">
        <pc:chgData name="Sumant Iyer" userId="913335bb-3b58-4b6e-abaa-4eed84b2043c" providerId="ADAL" clId="{B4C3BFC5-D0DD-428E-82D4-DF8FA46847B2}" dt="2021-03-28T19:11:57.991" v="1466" actId="20577"/>
        <pc:sldMkLst>
          <pc:docMk/>
          <pc:sldMk cId="2432921412" sldId="282"/>
        </pc:sldMkLst>
        <pc:spChg chg="mod">
          <ac:chgData name="Sumant Iyer" userId="913335bb-3b58-4b6e-abaa-4eed84b2043c" providerId="ADAL" clId="{B4C3BFC5-D0DD-428E-82D4-DF8FA46847B2}" dt="2021-03-28T19:11:57.991" v="1466" actId="20577"/>
          <ac:spMkLst>
            <pc:docMk/>
            <pc:sldMk cId="2432921412" sldId="282"/>
            <ac:spMk id="5" creationId="{8A4612C9-287F-4095-82DC-8D6ED1598614}"/>
          </ac:spMkLst>
        </pc:spChg>
      </pc:sldChg>
      <pc:sldChg chg="modSp mod">
        <pc:chgData name="Sumant Iyer" userId="913335bb-3b58-4b6e-abaa-4eed84b2043c" providerId="ADAL" clId="{B4C3BFC5-D0DD-428E-82D4-DF8FA46847B2}" dt="2021-04-02T20:43:41.569" v="1863" actId="20577"/>
        <pc:sldMkLst>
          <pc:docMk/>
          <pc:sldMk cId="786492776" sldId="283"/>
        </pc:sldMkLst>
        <pc:spChg chg="mod">
          <ac:chgData name="Sumant Iyer" userId="913335bb-3b58-4b6e-abaa-4eed84b2043c" providerId="ADAL" clId="{B4C3BFC5-D0DD-428E-82D4-DF8FA46847B2}" dt="2021-04-02T20:42:34.929" v="1844" actId="20577"/>
          <ac:spMkLst>
            <pc:docMk/>
            <pc:sldMk cId="786492776" sldId="283"/>
            <ac:spMk id="2" creationId="{0F511C08-2521-4A35-B35B-41733EFF3FF0}"/>
          </ac:spMkLst>
        </pc:spChg>
        <pc:graphicFrameChg chg="mod modGraphic">
          <ac:chgData name="Sumant Iyer" userId="913335bb-3b58-4b6e-abaa-4eed84b2043c" providerId="ADAL" clId="{B4C3BFC5-D0DD-428E-82D4-DF8FA46847B2}" dt="2021-04-02T20:43:41.569" v="1863" actId="20577"/>
          <ac:graphicFrameMkLst>
            <pc:docMk/>
            <pc:sldMk cId="786492776" sldId="283"/>
            <ac:graphicFrameMk id="4" creationId="{C826A5F4-921E-4F18-9CF7-A8774EA1C84A}"/>
          </ac:graphicFrameMkLst>
        </pc:graphicFrameChg>
      </pc:sldChg>
      <pc:sldChg chg="modSp mod">
        <pc:chgData name="Sumant Iyer" userId="913335bb-3b58-4b6e-abaa-4eed84b2043c" providerId="ADAL" clId="{B4C3BFC5-D0DD-428E-82D4-DF8FA46847B2}" dt="2021-03-28T19:17:57.193" v="1633" actId="20577"/>
        <pc:sldMkLst>
          <pc:docMk/>
          <pc:sldMk cId="1090175825" sldId="287"/>
        </pc:sldMkLst>
        <pc:spChg chg="mod">
          <ac:chgData name="Sumant Iyer" userId="913335bb-3b58-4b6e-abaa-4eed84b2043c" providerId="ADAL" clId="{B4C3BFC5-D0DD-428E-82D4-DF8FA46847B2}" dt="2021-03-28T19:17:12.518" v="1589" actId="20577"/>
          <ac:spMkLst>
            <pc:docMk/>
            <pc:sldMk cId="1090175825" sldId="287"/>
            <ac:spMk id="2" creationId="{2604F9F2-92D1-4E35-8F50-9CDA4E6FFA80}"/>
          </ac:spMkLst>
        </pc:spChg>
        <pc:spChg chg="mod">
          <ac:chgData name="Sumant Iyer" userId="913335bb-3b58-4b6e-abaa-4eed84b2043c" providerId="ADAL" clId="{B4C3BFC5-D0DD-428E-82D4-DF8FA46847B2}" dt="2021-03-28T19:17:57.193" v="1633" actId="20577"/>
          <ac:spMkLst>
            <pc:docMk/>
            <pc:sldMk cId="1090175825" sldId="287"/>
            <ac:spMk id="3" creationId="{6BDE8A81-5982-4B2E-A279-1BFFE65F2DCB}"/>
          </ac:spMkLst>
        </pc:spChg>
        <pc:graphicFrameChg chg="mod modGraphic">
          <ac:chgData name="Sumant Iyer" userId="913335bb-3b58-4b6e-abaa-4eed84b2043c" providerId="ADAL" clId="{B4C3BFC5-D0DD-428E-82D4-DF8FA46847B2}" dt="2021-03-28T18:32:47.499" v="948" actId="14100"/>
          <ac:graphicFrameMkLst>
            <pc:docMk/>
            <pc:sldMk cId="1090175825" sldId="287"/>
            <ac:graphicFrameMk id="4" creationId="{4F9671D1-FFA7-427B-80D5-C2E241CFFED0}"/>
          </ac:graphicFrameMkLst>
        </pc:graphicFrameChg>
      </pc:sldChg>
      <pc:sldChg chg="modSp mod">
        <pc:chgData name="Sumant Iyer" userId="913335bb-3b58-4b6e-abaa-4eed84b2043c" providerId="ADAL" clId="{B4C3BFC5-D0DD-428E-82D4-DF8FA46847B2}" dt="2021-04-02T20:35:39.301" v="1757" actId="20577"/>
        <pc:sldMkLst>
          <pc:docMk/>
          <pc:sldMk cId="4214418361" sldId="288"/>
        </pc:sldMkLst>
        <pc:spChg chg="mod">
          <ac:chgData name="Sumant Iyer" userId="913335bb-3b58-4b6e-abaa-4eed84b2043c" providerId="ADAL" clId="{B4C3BFC5-D0DD-428E-82D4-DF8FA46847B2}" dt="2021-04-02T20:35:39.301" v="1757" actId="20577"/>
          <ac:spMkLst>
            <pc:docMk/>
            <pc:sldMk cId="4214418361" sldId="288"/>
            <ac:spMk id="3" creationId="{7D910224-E461-4DC4-B45C-6F74A6477254}"/>
          </ac:spMkLst>
        </pc:spChg>
      </pc:sldChg>
      <pc:sldChg chg="modSp mod">
        <pc:chgData name="Sumant Iyer" userId="913335bb-3b58-4b6e-abaa-4eed84b2043c" providerId="ADAL" clId="{B4C3BFC5-D0DD-428E-82D4-DF8FA46847B2}" dt="2021-03-28T19:07:50.399" v="1451" actId="20577"/>
        <pc:sldMkLst>
          <pc:docMk/>
          <pc:sldMk cId="3895456181" sldId="289"/>
        </pc:sldMkLst>
        <pc:spChg chg="mod">
          <ac:chgData name="Sumant Iyer" userId="913335bb-3b58-4b6e-abaa-4eed84b2043c" providerId="ADAL" clId="{B4C3BFC5-D0DD-428E-82D4-DF8FA46847B2}" dt="2021-03-28T18:36:39.501" v="1074" actId="20577"/>
          <ac:spMkLst>
            <pc:docMk/>
            <pc:sldMk cId="3895456181" sldId="289"/>
            <ac:spMk id="2" creationId="{88230C59-9100-40CE-8981-D496B642397A}"/>
          </ac:spMkLst>
        </pc:spChg>
        <pc:spChg chg="mod">
          <ac:chgData name="Sumant Iyer" userId="913335bb-3b58-4b6e-abaa-4eed84b2043c" providerId="ADAL" clId="{B4C3BFC5-D0DD-428E-82D4-DF8FA46847B2}" dt="2021-03-28T19:07:50.399" v="1451" actId="20577"/>
          <ac:spMkLst>
            <pc:docMk/>
            <pc:sldMk cId="3895456181" sldId="289"/>
            <ac:spMk id="3" creationId="{55359EAE-CFD0-43CA-9B4F-55FF97FBC1B1}"/>
          </ac:spMkLst>
        </pc:spChg>
      </pc:sldChg>
      <pc:sldChg chg="modSp mod">
        <pc:chgData name="Sumant Iyer" userId="913335bb-3b58-4b6e-abaa-4eed84b2043c" providerId="ADAL" clId="{B4C3BFC5-D0DD-428E-82D4-DF8FA46847B2}" dt="2021-04-02T20:36:31.994" v="1759" actId="27636"/>
        <pc:sldMkLst>
          <pc:docMk/>
          <pc:sldMk cId="1361934886" sldId="995"/>
        </pc:sldMkLst>
        <pc:spChg chg="mod">
          <ac:chgData name="Sumant Iyer" userId="913335bb-3b58-4b6e-abaa-4eed84b2043c" providerId="ADAL" clId="{B4C3BFC5-D0DD-428E-82D4-DF8FA46847B2}" dt="2021-04-02T20:36:31.994" v="1759" actId="27636"/>
          <ac:spMkLst>
            <pc:docMk/>
            <pc:sldMk cId="1361934886" sldId="995"/>
            <ac:spMk id="3" creationId="{EA46CE2E-4F8E-4046-827D-D58FEAC4713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E77D00-8A30-4840-B4F6-1319F4931E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796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Requirement framework for Inter-band CA with CBM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4154A1-9DAE-4B26-86BB-D32C4CC4DE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RAN4#98-Bis-e	</a:t>
            </a:r>
            <a:r>
              <a:rPr lang="en-US" sz="2000" b="1"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R4-2104491</a:t>
            </a:r>
            <a:endParaRPr lang="en-US" sz="2000" b="1" dirty="0"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Apr. 2021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8.3.2.1.1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study seems necessary for 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Generalized definition of CBM [2]: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Single beam management reference signal (BMRS), common to both bands 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Both bands are not restricted to using a common ‘beam’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CBM not restricted to certain types of band pairs [1]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Early assumption was to ‘extend’ intra-band operation for overlapping or adjacent bands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>
                <a:highlight>
                  <a:srgbClr val="FFFF00"/>
                </a:highlight>
              </a:rPr>
              <a:t>Topologies other than extended intra-band operation are better suited to L+M or L+H</a:t>
            </a:r>
          </a:p>
          <a:p>
            <a:pPr lvl="2"/>
            <a:r>
              <a:rPr lang="en-US" dirty="0"/>
              <a:t>Performance of ext. intra-band deteriorates significantly when fractional BW of combined coverage &gt; 20%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There is no convergence on requirement framework for CBM CA UEs  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Different architectures need different performance aspects to be verified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Examples of problems:</a:t>
            </a:r>
          </a:p>
          <a:p>
            <a:pPr marL="1376363" lvl="2" indent="-461963">
              <a:buFont typeface="+mj-lt"/>
              <a:buAutoNum type="romanLcPeriod"/>
            </a:pPr>
            <a:r>
              <a:rPr lang="en-US" dirty="0"/>
              <a:t>Can skip EIS spherical coverage requirement for all topologies of CBM UEs?</a:t>
            </a:r>
          </a:p>
          <a:p>
            <a:pPr marL="1371600" lvl="2" indent="-457200">
              <a:buFont typeface="+mj-lt"/>
              <a:buAutoNum type="romanLcPeriod"/>
            </a:pPr>
            <a:r>
              <a:rPr lang="en-US" dirty="0"/>
              <a:t>Specifying PSD difference in test condition for EIS </a:t>
            </a:r>
          </a:p>
          <a:p>
            <a:pPr marL="1371600" lvl="2" indent="-457200">
              <a:buFont typeface="+mj-lt"/>
              <a:buAutoNum type="romanLcPeriod"/>
            </a:pPr>
            <a:r>
              <a:rPr lang="en-US" dirty="0"/>
              <a:t>Identifying ACS/IBB requirement applicability (contiguous? NC?) </a:t>
            </a:r>
          </a:p>
          <a:p>
            <a:pPr marL="914400" lvl="2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</a:rPr>
              <a:t>Reference architecture assumptions needed to complete requirement framework</a:t>
            </a:r>
          </a:p>
          <a:p>
            <a:pPr lvl="1"/>
            <a:r>
              <a:rPr lang="en-US" dirty="0"/>
              <a:t>Requirement framework should accommodate all identified implementations</a:t>
            </a:r>
          </a:p>
        </p:txBody>
      </p:sp>
    </p:spTree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CBM UE topologies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Two broad categories for band pairs sharing a single beam management reference signal</a:t>
            </a:r>
          </a:p>
          <a:p>
            <a:pPr lvl="1"/>
            <a:r>
              <a:rPr lang="en-US" dirty="0"/>
              <a:t>Most practical topologies will lie somewhere between extreme examples described in figures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‘Single-beam’: single beam forming network shared by both bands (‘SB CBM’) </a:t>
            </a:r>
            <a:r>
              <a:rPr lang="en-US" sz="1800" i="1" dirty="0"/>
              <a:t>top figure</a:t>
            </a:r>
            <a:endParaRPr lang="en-US" i="1" dirty="0"/>
          </a:p>
          <a:p>
            <a:pPr lvl="1"/>
            <a:r>
              <a:rPr lang="en-US" dirty="0"/>
              <a:t>This category favors simplicity, and the simplest variant is considered here:</a:t>
            </a:r>
          </a:p>
          <a:p>
            <a:pPr lvl="2"/>
            <a:r>
              <a:rPr lang="en-US" dirty="0"/>
              <a:t>Antenna-to-ADC resources shared across bands (same antenna, LNA, AGC, etc.)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‘Multi-beam’: multiple beam forming networks, each dedicated to one band (‘MB CBM’) </a:t>
            </a:r>
            <a:r>
              <a:rPr lang="en-US" sz="1800" i="1" dirty="0"/>
              <a:t>bottom figure</a:t>
            </a:r>
            <a:endParaRPr lang="en-US" dirty="0"/>
          </a:p>
          <a:p>
            <a:pPr lvl="1"/>
            <a:r>
              <a:rPr lang="en-US" dirty="0"/>
              <a:t>One of the RF chains would have to be aimed ‘blind’ based on beam choice in band with reference signal</a:t>
            </a:r>
          </a:p>
          <a:p>
            <a:pPr lvl="1"/>
            <a:r>
              <a:rPr lang="en-US" dirty="0"/>
              <a:t>This category favors performance, and the best performing variant is considered here:</a:t>
            </a:r>
          </a:p>
          <a:p>
            <a:pPr lvl="2"/>
            <a:r>
              <a:rPr lang="en-US" dirty="0"/>
              <a:t>Dedicated RF chain with independent AGC, independent timeline. This variant of MB CBM UE has similar RF hardware complexity as IBM UEs, but has simpler beam management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9FA5B2-C610-4731-8338-81279C2B3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188" y="620738"/>
            <a:ext cx="5861812" cy="21917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C32E6A-F4E1-4A08-8F0D-AB460B173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663" y="3458299"/>
            <a:ext cx="5642337" cy="30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3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11C08-2521-4A35-B35B-41733EFF3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considerations with </a:t>
            </a:r>
            <a:r>
              <a:rPr lang="en-US" dirty="0">
                <a:solidFill>
                  <a:srgbClr val="FF0000"/>
                </a:solidFill>
              </a:rPr>
              <a:t>challenges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826A5F4-921E-4F18-9CF7-A8774EA1C8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2356648"/>
              </p:ext>
            </p:extLst>
          </p:nvPr>
        </p:nvGraphicFramePr>
        <p:xfrm>
          <a:off x="657138" y="1851634"/>
          <a:ext cx="10361022" cy="3845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0578">
                  <a:extLst>
                    <a:ext uri="{9D8B030D-6E8A-4147-A177-3AD203B41FA5}">
                      <a16:colId xmlns:a16="http://schemas.microsoft.com/office/drawing/2014/main" val="4141076992"/>
                    </a:ext>
                  </a:extLst>
                </a:gridCol>
                <a:gridCol w="3347599">
                  <a:extLst>
                    <a:ext uri="{9D8B030D-6E8A-4147-A177-3AD203B41FA5}">
                      <a16:colId xmlns:a16="http://schemas.microsoft.com/office/drawing/2014/main" val="4055428465"/>
                    </a:ext>
                  </a:extLst>
                </a:gridCol>
                <a:gridCol w="4962845">
                  <a:extLst>
                    <a:ext uri="{9D8B030D-6E8A-4147-A177-3AD203B41FA5}">
                      <a16:colId xmlns:a16="http://schemas.microsoft.com/office/drawing/2014/main" val="32060209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Single-beam 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Multi-beam CBM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6993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Beam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Essentially single CC treatment, much simpler than IBM.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Still single CC treatment.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UE must additionally set up 1:1 spatial association between beams in one band to beams in second band (‘</a:t>
                      </a:r>
                      <a:r>
                        <a:rPr lang="en-US" sz="1800" i="0" dirty="0">
                          <a:solidFill>
                            <a:srgbClr val="FF0000"/>
                          </a:solidFill>
                        </a:rPr>
                        <a:t>Inter-band beam mapping’)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(One of the RF chains would have to be aimed ‘blind’ based on beam choice in band with reference signal)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9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NF, Gain must be optimized over both bands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dirty="0"/>
                        <a:t>AGC state, beam switching common to both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800" dirty="0"/>
                        <a:t>Optimized RF performance for each band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800" dirty="0"/>
                        <a:t>Independent AGC </a:t>
                      </a:r>
                      <a:r>
                        <a:rPr lang="en-US" sz="1800" strike="noStrike" dirty="0"/>
                        <a:t>and beam switching </a:t>
                      </a:r>
                      <a:r>
                        <a:rPr lang="en-US" sz="1800" dirty="0"/>
                        <a:t>timelines can be maintained for each band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0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Motivation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Optimized for simplicity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Optimized for MRTD &gt; CP </a:t>
                      </a:r>
                      <a:r>
                        <a:rPr lang="en-US" sz="1800" dirty="0"/>
                        <a:t>and RF performance </a:t>
                      </a:r>
                      <a:r>
                        <a:rPr lang="en-US" sz="1200" i="0" dirty="0"/>
                        <a:t>(equivalent to IBM UE under single </a:t>
                      </a:r>
                      <a:r>
                        <a:rPr lang="en-US" sz="1200" i="0" dirty="0" err="1"/>
                        <a:t>AoA</a:t>
                      </a:r>
                      <a:r>
                        <a:rPr lang="en-US" sz="1200" i="0" dirty="0"/>
                        <a:t> conditions)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04224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A4612C9-287F-4095-82DC-8D6ED1598614}"/>
              </a:ext>
            </a:extLst>
          </p:cNvPr>
          <p:cNvSpPr txBox="1"/>
          <p:nvPr/>
        </p:nvSpPr>
        <p:spPr>
          <a:xfrm>
            <a:off x="768990" y="6123543"/>
            <a:ext cx="10361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Left for UE vendor to decide on feasibility </a:t>
            </a:r>
            <a:r>
              <a:rPr lang="en-US" dirty="0"/>
              <a:t>of each option and implementation details associated with it (split array [3], shared vs unique resources, </a:t>
            </a:r>
            <a:r>
              <a:rPr lang="en-US" dirty="0" err="1"/>
              <a:t>etc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432921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11C08-2521-4A35-B35B-41733EFF3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expectations by topology choice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826A5F4-921E-4F18-9CF7-A8774EA1C8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299880"/>
              </p:ext>
            </p:extLst>
          </p:nvPr>
        </p:nvGraphicFramePr>
        <p:xfrm>
          <a:off x="789004" y="1505114"/>
          <a:ext cx="10613993" cy="466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1525">
                  <a:extLst>
                    <a:ext uri="{9D8B030D-6E8A-4147-A177-3AD203B41FA5}">
                      <a16:colId xmlns:a16="http://schemas.microsoft.com/office/drawing/2014/main" val="4141076992"/>
                    </a:ext>
                  </a:extLst>
                </a:gridCol>
                <a:gridCol w="4233230">
                  <a:extLst>
                    <a:ext uri="{9D8B030D-6E8A-4147-A177-3AD203B41FA5}">
                      <a16:colId xmlns:a16="http://schemas.microsoft.com/office/drawing/2014/main" val="4055428465"/>
                    </a:ext>
                  </a:extLst>
                </a:gridCol>
                <a:gridCol w="4119238">
                  <a:extLst>
                    <a:ext uri="{9D8B030D-6E8A-4147-A177-3AD203B41FA5}">
                      <a16:colId xmlns:a16="http://schemas.microsoft.com/office/drawing/2014/main" val="32060209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(assume 1CC+1CC test condition)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Single-beam 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Multi-beam CBM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993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De-mod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Impacted by 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/>
                        <a:t>shared gain state for both bands</a:t>
                      </a:r>
                    </a:p>
                    <a:p>
                      <a:pPr marL="457200" lvl="1" indent="0">
                        <a:buFont typeface="+mj-lt"/>
                        <a:buNone/>
                      </a:pPr>
                      <a:r>
                        <a:rPr lang="en-US" sz="1200" i="1" dirty="0"/>
                        <a:t>SNR cannot always be optimized for both bands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dirty="0"/>
                        <a:t>common time-line</a:t>
                      </a:r>
                    </a:p>
                    <a:p>
                      <a:pPr marL="457200" lvl="1" indent="0">
                        <a:buFont typeface="+mj-lt"/>
                        <a:buNone/>
                      </a:pPr>
                      <a:r>
                        <a:rPr lang="en-US" sz="1200" i="1" dirty="0"/>
                        <a:t>MRTD of O(</a:t>
                      </a:r>
                      <a:r>
                        <a:rPr lang="en-US" sz="1200" i="1" dirty="0" err="1">
                          <a:latin typeface="Symbol" panose="05050102010706020507" pitchFamily="18" charset="2"/>
                        </a:rPr>
                        <a:t>m</a:t>
                      </a:r>
                      <a:r>
                        <a:rPr lang="en-US" sz="1200" i="1" dirty="0" err="1"/>
                        <a:t>s</a:t>
                      </a:r>
                      <a:r>
                        <a:rPr lang="en-US" sz="1200" i="1" dirty="0"/>
                        <a:t>) will degrade throughput in dynamic scenarios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 good as IBM UE for </a:t>
                      </a:r>
                      <a:r>
                        <a:rPr lang="en-US" sz="1800" i="0" dirty="0"/>
                        <a:t>single </a:t>
                      </a:r>
                      <a:r>
                        <a:rPr lang="en-US" sz="1800" i="0" dirty="0" err="1"/>
                        <a:t>AoA</a:t>
                      </a:r>
                      <a:r>
                        <a:rPr lang="en-US" sz="1800" i="0" dirty="0"/>
                        <a:t> condition</a:t>
                      </a:r>
                      <a:endParaRPr lang="en-US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dirty="0"/>
                        <a:t>SNR can be optimized for both bands</a:t>
                      </a:r>
                    </a:p>
                    <a:p>
                      <a:r>
                        <a:rPr lang="en-US" sz="1200" i="1" dirty="0"/>
                        <a:t>MRTD of O(</a:t>
                      </a:r>
                      <a:r>
                        <a:rPr lang="en-US" sz="1200" i="1" dirty="0" err="1">
                          <a:latin typeface="Symbol" panose="05050102010706020507" pitchFamily="18" charset="2"/>
                        </a:rPr>
                        <a:t>m</a:t>
                      </a:r>
                      <a:r>
                        <a:rPr lang="en-US" sz="1200" i="1" dirty="0" err="1"/>
                        <a:t>s</a:t>
                      </a:r>
                      <a:r>
                        <a:rPr lang="en-US" sz="1200" i="1" dirty="0"/>
                        <a:t>) can be absorbed without throughput degradation compared to single CC DL performance.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0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EIS, including REFSENS and spherical coverage,  relative to single CC DL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Impacted by 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/>
                        <a:t>shared gain state for both bands</a:t>
                      </a:r>
                    </a:p>
                    <a:p>
                      <a:pPr marL="457200" lvl="1" indent="0">
                        <a:buFont typeface="+mj-lt"/>
                        <a:buNone/>
                      </a:pPr>
                      <a:r>
                        <a:rPr lang="en-US" sz="1200" i="1" dirty="0"/>
                        <a:t>SNR cannot always be optimized for both bands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dirty="0"/>
                        <a:t>beam squint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dirty="0"/>
                        <a:t>SNR further compromised due to antenna gain reduction</a:t>
                      </a:r>
                      <a:endParaRPr lang="en-US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dirty="0"/>
                        <a:t>wide band operation</a:t>
                      </a:r>
                    </a:p>
                    <a:p>
                      <a:pPr marL="457200" lvl="1" indent="0">
                        <a:buNone/>
                      </a:pPr>
                      <a:r>
                        <a:rPr lang="en-US" sz="1200" i="1" dirty="0"/>
                        <a:t>NF degradation as well as gain droop can be significant</a:t>
                      </a:r>
                    </a:p>
                    <a:p>
                      <a:pPr marL="457200" lvl="1" indent="0">
                        <a:buNone/>
                      </a:pP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dirty="0"/>
                        <a:t>Impacted by: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i="0" dirty="0"/>
                        <a:t>UE’s inter-band beam mapping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200" i="1" dirty="0"/>
                        <a:t>Beam squint, RF gain droop and NF degradation no worse than single band </a:t>
                      </a:r>
                      <a:endParaRPr lang="en-US" sz="1200" i="0" dirty="0"/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i="0" dirty="0"/>
                        <a:t>Same degradation mechanisms considered in </a:t>
                      </a:r>
                      <a:r>
                        <a:rPr lang="en-US" sz="1800" i="0" dirty="0"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US" sz="1800" i="0" dirty="0"/>
                        <a:t>R</a:t>
                      </a:r>
                      <a:r>
                        <a:rPr lang="en-US" sz="1800" i="0" baseline="-25000" dirty="0"/>
                        <a:t>IB</a:t>
                      </a:r>
                      <a:r>
                        <a:rPr lang="en-US" sz="1200" i="1" dirty="0"/>
                        <a:t> </a:t>
                      </a:r>
                      <a:r>
                        <a:rPr lang="en-US" sz="1800" i="0" dirty="0"/>
                        <a:t>for IBM UEs </a:t>
                      </a:r>
                      <a:endParaRPr lang="en-US" sz="1800" i="1" dirty="0"/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2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11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Robustness to ACS/IBB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/>
                        <a:t>Same as intra-band non-contiguous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 good as IBM UE for </a:t>
                      </a:r>
                      <a:r>
                        <a:rPr lang="en-US" sz="1800" i="0" dirty="0"/>
                        <a:t>single </a:t>
                      </a:r>
                      <a:r>
                        <a:rPr lang="en-US" sz="1800" i="0" dirty="0" err="1"/>
                        <a:t>AoA</a:t>
                      </a:r>
                      <a:r>
                        <a:rPr lang="en-US" sz="1800" i="0" dirty="0"/>
                        <a:t> condition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116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971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30C59-9100-40CE-8981-D496B6423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CBM UE RF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59EAE-CFD0-43CA-9B4F-55FF97FBC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85750" indent="-285750"/>
            <a:r>
              <a:rPr lang="en-US" dirty="0"/>
              <a:t>Requirements must be:</a:t>
            </a:r>
          </a:p>
          <a:p>
            <a:pPr marL="742950" lvl="1" indent="-285750"/>
            <a:r>
              <a:rPr lang="en-US" dirty="0"/>
              <a:t>Implementation-agnostic</a:t>
            </a:r>
          </a:p>
          <a:p>
            <a:pPr marL="742950" lvl="1" indent="-285750"/>
            <a:r>
              <a:rPr lang="en-US" dirty="0"/>
              <a:t>Inclusive of all reasonable implementations</a:t>
            </a:r>
          </a:p>
          <a:p>
            <a:pPr marL="285750" indent="-285750"/>
            <a:r>
              <a:rPr lang="en-US" dirty="0"/>
              <a:t>The identified implementation possibilities have different mechanisms that limit performance</a:t>
            </a:r>
          </a:p>
          <a:p>
            <a:pPr marL="742950" lvl="1" indent="-285750"/>
            <a:r>
              <a:rPr lang="en-US" dirty="0"/>
              <a:t>Requirements must check for superset of degradation mechanisms</a:t>
            </a:r>
          </a:p>
          <a:p>
            <a:pPr marL="285750" indent="-285750"/>
            <a:r>
              <a:rPr lang="en-US" dirty="0"/>
              <a:t>Deployment link budgets should be aligned between CBM and IBM UEs</a:t>
            </a:r>
          </a:p>
          <a:p>
            <a:pPr marL="742950" lvl="1" indent="-285750"/>
            <a:r>
              <a:rPr lang="en-US" dirty="0"/>
              <a:t>Requirements for existing IBM inter-CA have already shaped network planning and deployment</a:t>
            </a:r>
          </a:p>
          <a:p>
            <a:pPr marL="742950" lvl="1" indent="-285750"/>
            <a:r>
              <a:rPr lang="en-US" dirty="0"/>
              <a:t>Link budgets will be compromised if CBM UEs have significantly different RF performance compared to IBM 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456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11C08-2521-4A35-B35B-41733EFF3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Requirement framework (what to check for?)</a:t>
            </a:r>
            <a:endParaRPr lang="en-US" sz="24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826A5F4-921E-4F18-9CF7-A8774EA1C8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273939"/>
              </p:ext>
            </p:extLst>
          </p:nvPr>
        </p:nvGraphicFramePr>
        <p:xfrm>
          <a:off x="293616" y="1505114"/>
          <a:ext cx="11615312" cy="4851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896">
                  <a:extLst>
                    <a:ext uri="{9D8B030D-6E8A-4147-A177-3AD203B41FA5}">
                      <a16:colId xmlns:a16="http://schemas.microsoft.com/office/drawing/2014/main" val="414107699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4055428465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3206020955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1689006847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71886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Requirement (below):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Single-beam 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Multi-beam 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Proposed</a:t>
                      </a:r>
                      <a:r>
                        <a:rPr lang="en-US" dirty="0"/>
                        <a:t> unified requirements for CBM 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Justification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993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MRTD</a:t>
                      </a:r>
                      <a:endParaRPr lang="en-US" sz="1200" i="1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 i="1" dirty="0"/>
                        <a:t> ( for reference only: to be discussed in RRM session)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0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REFSENS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UE degradation mechanisms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/>
                        <a:t>Beam squint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i="0" dirty="0"/>
                        <a:t>wideband gain and NF variation 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UE degradation mechanisms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i="0" dirty="0"/>
                        <a:t>Inter-band beam mapping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i="0" dirty="0"/>
                        <a:t>mechanisms considered in </a:t>
                      </a:r>
                      <a:r>
                        <a:rPr lang="en-US" sz="1800" i="0" dirty="0" err="1"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US" sz="1800" i="0" dirty="0" err="1"/>
                        <a:t>R</a:t>
                      </a:r>
                      <a:r>
                        <a:rPr lang="en-US" sz="1800" i="0" baseline="-25000" dirty="0" err="1"/>
                        <a:t>IB,x</a:t>
                      </a:r>
                      <a:r>
                        <a:rPr lang="en-US" sz="1800" i="1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Based on IBM inter-band CA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i="1" dirty="0"/>
                        <a:t>Intra-band type requirement for REFSENS cannot be used, it would force both bands to share direction for REFSENS testing, which is too restrictive for MB CBM UEs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i="1" dirty="0" err="1"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US" sz="1200" i="1" dirty="0" err="1"/>
                        <a:t>R</a:t>
                      </a:r>
                      <a:r>
                        <a:rPr lang="en-US" sz="1200" i="1" baseline="-25000" dirty="0" err="1"/>
                        <a:t>IB,p</a:t>
                      </a:r>
                      <a:r>
                        <a:rPr lang="en-US" sz="1200" i="1" baseline="-25000" dirty="0"/>
                        <a:t> </a:t>
                      </a:r>
                      <a:r>
                        <a:rPr lang="en-US" sz="1200" i="1" baseline="0" dirty="0"/>
                        <a:t> from IBM is reasonable upper bound for all CBM due to link budget reasons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3401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EIS Spherical Coverage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Based on IBM inter-band 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i="1" dirty="0"/>
                        <a:t>Intra-band CA argument to skip common spherical coverage check cannot be used due to MB CBM UEs’ dependence on inter-band beam mapping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i="1" dirty="0"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US" sz="1200" i="1" dirty="0"/>
                        <a:t>R</a:t>
                      </a:r>
                      <a:r>
                        <a:rPr lang="en-US" sz="1200" i="1" baseline="-25000" dirty="0"/>
                        <a:t>IB,s </a:t>
                      </a:r>
                      <a:r>
                        <a:rPr lang="en-US" sz="1200" i="1" baseline="0" dirty="0"/>
                        <a:t>from IBM is reasonable upper bound for all CBM due to link budget reasons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611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ACS/IBB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800" i="0"/>
                        <a:t>Effect of receiver </a:t>
                      </a:r>
                      <a:r>
                        <a:rPr lang="en-US" sz="1800" i="0" dirty="0"/>
                        <a:t>filtering choices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8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Based on IBM inter-band 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200" i="1" dirty="0"/>
                        <a:t>IBM CA wording suitable for both SB  and MB CBM. In case of overlapping bands, interferer of tested band avoids DL of the other band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2447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PSD condition for EIS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0" dirty="0"/>
                        <a:t>Equal PSD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/>
                        <a:t>adjustment required for band-to-band differences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i="0" dirty="0"/>
                        <a:t>PSD mismatch ok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200" i="0" dirty="0"/>
                        <a:t>like in IBM requirements</a:t>
                      </a:r>
                      <a:endParaRPr lang="en-US" sz="12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(limit to) nominally equal PSD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200" i="1" dirty="0"/>
                        <a:t>SB CBM UEs are more restrictive. Like intra-band CA case, these UEs cannot accommodate large PSD difference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200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2288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492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4F9F2-92D1-4E35-8F50-9CDA4E6FF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E8A81-5982-4B2E-A279-1BFFE65F2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255529" cy="435133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Adopt ‘unified requirement framework’ →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Requirements apply in both conditions to verify that beam squint related degradation is not excessive: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Beam management reference signal in tested band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Beam management reference signal in non-tested ‘other’ band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See draft CR [4] for spec. language proposal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F9671D1-FFA7-427B-80D5-C2E241CFFE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2952463"/>
              </p:ext>
            </p:extLst>
          </p:nvPr>
        </p:nvGraphicFramePr>
        <p:xfrm>
          <a:off x="6093728" y="1796380"/>
          <a:ext cx="5545822" cy="2661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032">
                  <a:extLst>
                    <a:ext uri="{9D8B030D-6E8A-4147-A177-3AD203B41FA5}">
                      <a16:colId xmlns:a16="http://schemas.microsoft.com/office/drawing/2014/main" val="4141076992"/>
                    </a:ext>
                  </a:extLst>
                </a:gridCol>
                <a:gridCol w="3488790">
                  <a:extLst>
                    <a:ext uri="{9D8B030D-6E8A-4147-A177-3AD203B41FA5}">
                      <a16:colId xmlns:a16="http://schemas.microsoft.com/office/drawing/2014/main" val="1689006847"/>
                    </a:ext>
                  </a:extLst>
                </a:gridCol>
              </a:tblGrid>
              <a:tr h="363299">
                <a:tc>
                  <a:txBody>
                    <a:bodyPr/>
                    <a:lstStyle/>
                    <a:p>
                      <a:r>
                        <a:rPr lang="en-US" dirty="0"/>
                        <a:t>Requirement: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Proposed</a:t>
                      </a:r>
                      <a:r>
                        <a:rPr lang="en-US" dirty="0"/>
                        <a:t> unified requirement framework for CBM 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993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REFSENS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Based on IBM inter-band CA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401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EIS Spherical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Based on IBM inter-band CA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11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ACS/IBB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Based on IBM inter-band CA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447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PSD condition for all EIS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(limit to) nominally equal PSD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89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0175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CN" sz="2000" dirty="0">
                <a:cs typeface="Times New Roman" panose="02020603050405020304" pitchFamily="18" charset="0"/>
              </a:rPr>
              <a:t>R4-2103326	Email discussion summary for [98e][139] NR_RF_FR2_req_enh2_Part_2, Moderator (Qualcomm)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>
                <a:cs typeface="Times New Roman" panose="02020603050405020304" pitchFamily="18" charset="0"/>
              </a:rPr>
              <a:t>R4-2103399, ‘WF on FR2 UEs that support inter-band DL CA with CBM’, Samsung, RAN4#98-e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>
                <a:cs typeface="Times New Roman" panose="02020603050405020304" pitchFamily="18" charset="0"/>
              </a:rPr>
              <a:t>R4-2100893, ‘Discussion on IBM inter-band CA within same frequency group’, Samsung, RAN4#98-e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>
                <a:cs typeface="Times New Roman" panose="02020603050405020304" pitchFamily="18" charset="0"/>
              </a:rPr>
              <a:t>R4-2104990, ‘Draft CR to 38.101-2 on requirements for UEs that support inter-band CA with CBM’, Qualcomm, RAN4#98-Bis-e</a:t>
            </a:r>
          </a:p>
          <a:p>
            <a:pPr marL="457200" indent="-457200">
              <a:buFont typeface="+mj-lt"/>
              <a:buAutoNum type="arabicPeriod"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en-US" sz="2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15680</TotalTime>
  <Words>1197</Words>
  <Application>Microsoft Office PowerPoint</Application>
  <PresentationFormat>Widescreen</PresentationFormat>
  <Paragraphs>146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Calibre Regular</vt:lpstr>
      <vt:lpstr>Calibri</vt:lpstr>
      <vt:lpstr>Calibri Light</vt:lpstr>
      <vt:lpstr>Qualcomm Office Regular</vt:lpstr>
      <vt:lpstr>Qualcomm Regular</vt:lpstr>
      <vt:lpstr>Symbol</vt:lpstr>
      <vt:lpstr>Office Theme</vt:lpstr>
      <vt:lpstr>Requirement framework for Inter-band CA with CBM</vt:lpstr>
      <vt:lpstr>Topology study seems necessary for progress</vt:lpstr>
      <vt:lpstr>CBM UE topologies</vt:lpstr>
      <vt:lpstr>Design considerations with challenges</vt:lpstr>
      <vt:lpstr>Performance expectations by topology choice</vt:lpstr>
      <vt:lpstr>Considerations for CBM UE RF requirements</vt:lpstr>
      <vt:lpstr>Requirement framework (what to check for?)</vt:lpstr>
      <vt:lpstr>Proposals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15</cp:revision>
  <dcterms:created xsi:type="dcterms:W3CDTF">2019-07-09T22:24:24Z</dcterms:created>
  <dcterms:modified xsi:type="dcterms:W3CDTF">2021-04-02T21:25:23Z</dcterms:modified>
</cp:coreProperties>
</file>