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sldIdLst>
    <p:sldId id="256" r:id="rId5"/>
    <p:sldId id="500" r:id="rId6"/>
    <p:sldId id="501" r:id="rId7"/>
    <p:sldId id="502" r:id="rId8"/>
    <p:sldId id="503" r:id="rId9"/>
    <p:sldId id="505" r:id="rId10"/>
    <p:sldId id="507" r:id="rId11"/>
    <p:sldId id="506"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tel (RAN4 #96)" initials="Inte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2326" autoAdjust="0"/>
  </p:normalViewPr>
  <p:slideViewPr>
    <p:cSldViewPr>
      <p:cViewPr varScale="1">
        <p:scale>
          <a:sx n="98" d="100"/>
          <a:sy n="98" d="100"/>
        </p:scale>
        <p:origin x="1818"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ov, Dmitry" userId="300d3002-f2c5-4d4f-a7d5-044fdce66abc" providerId="ADAL" clId="{EF57FA3F-C493-45E7-AA5E-AFDE0B248E66}"/>
    <pc:docChg chg="undo modSld">
      <pc:chgData name="Belov, Dmitry" userId="300d3002-f2c5-4d4f-a7d5-044fdce66abc" providerId="ADAL" clId="{EF57FA3F-C493-45E7-AA5E-AFDE0B248E66}" dt="2020-11-13T15:43:31.955" v="29" actId="20577"/>
      <pc:docMkLst>
        <pc:docMk/>
      </pc:docMkLst>
      <pc:sldChg chg="modSp">
        <pc:chgData name="Belov, Dmitry" userId="300d3002-f2c5-4d4f-a7d5-044fdce66abc" providerId="ADAL" clId="{EF57FA3F-C493-45E7-AA5E-AFDE0B248E66}" dt="2020-11-13T15:39:39.725" v="5" actId="20577"/>
        <pc:sldMkLst>
          <pc:docMk/>
          <pc:sldMk cId="0" sldId="256"/>
        </pc:sldMkLst>
        <pc:spChg chg="mod">
          <ac:chgData name="Belov, Dmitry" userId="300d3002-f2c5-4d4f-a7d5-044fdce66abc" providerId="ADAL" clId="{EF57FA3F-C493-45E7-AA5E-AFDE0B248E66}" dt="2020-11-13T15:39:39.725" v="5" actId="20577"/>
          <ac:spMkLst>
            <pc:docMk/>
            <pc:sldMk cId="0" sldId="256"/>
            <ac:spMk id="3077" creationId="{00000000-0000-0000-0000-000000000000}"/>
          </ac:spMkLst>
        </pc:spChg>
      </pc:sldChg>
      <pc:sldChg chg="modSp">
        <pc:chgData name="Belov, Dmitry" userId="300d3002-f2c5-4d4f-a7d5-044fdce66abc" providerId="ADAL" clId="{EF57FA3F-C493-45E7-AA5E-AFDE0B248E66}" dt="2020-11-13T15:43:27.060" v="26" actId="20577"/>
        <pc:sldMkLst>
          <pc:docMk/>
          <pc:sldMk cId="3927349669" sldId="502"/>
        </pc:sldMkLst>
        <pc:spChg chg="mod">
          <ac:chgData name="Belov, Dmitry" userId="300d3002-f2c5-4d4f-a7d5-044fdce66abc" providerId="ADAL" clId="{EF57FA3F-C493-45E7-AA5E-AFDE0B248E66}" dt="2020-11-13T15:43:27.060" v="26" actId="20577"/>
          <ac:spMkLst>
            <pc:docMk/>
            <pc:sldMk cId="3927349669" sldId="502"/>
            <ac:spMk id="3" creationId="{397F7085-193E-469F-904F-55C14C549DE7}"/>
          </ac:spMkLst>
        </pc:spChg>
      </pc:sldChg>
      <pc:sldChg chg="modSp">
        <pc:chgData name="Belov, Dmitry" userId="300d3002-f2c5-4d4f-a7d5-044fdce66abc" providerId="ADAL" clId="{EF57FA3F-C493-45E7-AA5E-AFDE0B248E66}" dt="2020-11-13T15:43:31.955" v="29" actId="20577"/>
        <pc:sldMkLst>
          <pc:docMk/>
          <pc:sldMk cId="2612699196" sldId="507"/>
        </pc:sldMkLst>
        <pc:spChg chg="mod">
          <ac:chgData name="Belov, Dmitry" userId="300d3002-f2c5-4d4f-a7d5-044fdce66abc" providerId="ADAL" clId="{EF57FA3F-C493-45E7-AA5E-AFDE0B248E66}" dt="2020-11-13T15:43:31.955" v="29" actId="20577"/>
          <ac:spMkLst>
            <pc:docMk/>
            <pc:sldMk cId="2612699196" sldId="507"/>
            <ac:spMk id="3" creationId="{14C9E9E6-8BBF-420A-B9A9-CE4908C21CA4}"/>
          </ac:spMkLst>
        </pc:spChg>
      </pc:sldChg>
    </pc:docChg>
  </pc:docChgLst>
  <pc:docChgLst>
    <pc:chgData name="Belov, Dmitry" userId="300d3002-f2c5-4d4f-a7d5-044fdce66abc" providerId="ADAL" clId="{D42B9673-FF38-4369-8140-B879CE7675F0}"/>
    <pc:docChg chg="modSld">
      <pc:chgData name="Belov, Dmitry" userId="300d3002-f2c5-4d4f-a7d5-044fdce66abc" providerId="ADAL" clId="{D42B9673-FF38-4369-8140-B879CE7675F0}" dt="2020-11-11T06:46:48.344" v="0" actId="20577"/>
      <pc:docMkLst>
        <pc:docMk/>
      </pc:docMkLst>
      <pc:sldChg chg="modSp">
        <pc:chgData name="Belov, Dmitry" userId="300d3002-f2c5-4d4f-a7d5-044fdce66abc" providerId="ADAL" clId="{D42B9673-FF38-4369-8140-B879CE7675F0}" dt="2020-11-11T06:46:48.344" v="0" actId="20577"/>
        <pc:sldMkLst>
          <pc:docMk/>
          <pc:sldMk cId="3927349669" sldId="502"/>
        </pc:sldMkLst>
        <pc:spChg chg="mod">
          <ac:chgData name="Belov, Dmitry" userId="300d3002-f2c5-4d4f-a7d5-044fdce66abc" providerId="ADAL" clId="{D42B9673-FF38-4369-8140-B879CE7675F0}" dt="2020-11-11T06:46:48.344" v="0" actId="20577"/>
          <ac:spMkLst>
            <pc:docMk/>
            <pc:sldMk cId="3927349669" sldId="502"/>
            <ac:spMk id="3" creationId="{397F7085-193E-469F-904F-55C14C549DE7}"/>
          </ac:spMkLst>
        </pc:spChg>
      </pc:sldChg>
    </pc:docChg>
  </pc:docChgLst>
  <pc:docChgLst>
    <pc:chgData name="Belov, Dmitry" userId="300d3002-f2c5-4d4f-a7d5-044fdce66abc" providerId="ADAL" clId="{E1A26592-45AA-4C76-ABDE-0A466DC838F3}"/>
    <pc:docChg chg="undo custSel addSld delSld modSld">
      <pc:chgData name="Belov, Dmitry" userId="300d3002-f2c5-4d4f-a7d5-044fdce66abc" providerId="ADAL" clId="{E1A26592-45AA-4C76-ABDE-0A466DC838F3}" dt="2020-11-11T17:41:48.666" v="950" actId="2696"/>
      <pc:docMkLst>
        <pc:docMk/>
      </pc:docMkLst>
      <pc:sldChg chg="modSp">
        <pc:chgData name="Belov, Dmitry" userId="300d3002-f2c5-4d4f-a7d5-044fdce66abc" providerId="ADAL" clId="{E1A26592-45AA-4C76-ABDE-0A466DC838F3}" dt="2020-11-11T17:22:56.034" v="167" actId="20577"/>
        <pc:sldMkLst>
          <pc:docMk/>
          <pc:sldMk cId="3394601586" sldId="500"/>
        </pc:sldMkLst>
        <pc:spChg chg="mod">
          <ac:chgData name="Belov, Dmitry" userId="300d3002-f2c5-4d4f-a7d5-044fdce66abc" providerId="ADAL" clId="{E1A26592-45AA-4C76-ABDE-0A466DC838F3}" dt="2020-11-11T17:22:56.034" v="167" actId="20577"/>
          <ac:spMkLst>
            <pc:docMk/>
            <pc:sldMk cId="3394601586" sldId="500"/>
            <ac:spMk id="3" creationId="{9237651E-20B8-48B4-A48E-965799DE5BC0}"/>
          </ac:spMkLst>
        </pc:spChg>
      </pc:sldChg>
      <pc:sldChg chg="modSp">
        <pc:chgData name="Belov, Dmitry" userId="300d3002-f2c5-4d4f-a7d5-044fdce66abc" providerId="ADAL" clId="{E1A26592-45AA-4C76-ABDE-0A466DC838F3}" dt="2020-11-11T17:17:59.262" v="16" actId="20577"/>
        <pc:sldMkLst>
          <pc:docMk/>
          <pc:sldMk cId="1220386557" sldId="501"/>
        </pc:sldMkLst>
        <pc:spChg chg="mod">
          <ac:chgData name="Belov, Dmitry" userId="300d3002-f2c5-4d4f-a7d5-044fdce66abc" providerId="ADAL" clId="{E1A26592-45AA-4C76-ABDE-0A466DC838F3}" dt="2020-11-11T17:17:59.262" v="16" actId="20577"/>
          <ac:spMkLst>
            <pc:docMk/>
            <pc:sldMk cId="1220386557" sldId="501"/>
            <ac:spMk id="3" creationId="{162F9726-4A05-459E-94CA-04F1908721BA}"/>
          </ac:spMkLst>
        </pc:spChg>
      </pc:sldChg>
      <pc:sldChg chg="modSp">
        <pc:chgData name="Belov, Dmitry" userId="300d3002-f2c5-4d4f-a7d5-044fdce66abc" providerId="ADAL" clId="{E1A26592-45AA-4C76-ABDE-0A466DC838F3}" dt="2020-11-11T17:27:55.168" v="365" actId="207"/>
        <pc:sldMkLst>
          <pc:docMk/>
          <pc:sldMk cId="3927349669" sldId="502"/>
        </pc:sldMkLst>
        <pc:spChg chg="mod">
          <ac:chgData name="Belov, Dmitry" userId="300d3002-f2c5-4d4f-a7d5-044fdce66abc" providerId="ADAL" clId="{E1A26592-45AA-4C76-ABDE-0A466DC838F3}" dt="2020-11-11T17:27:55.168" v="365" actId="207"/>
          <ac:spMkLst>
            <pc:docMk/>
            <pc:sldMk cId="3927349669" sldId="502"/>
            <ac:spMk id="3" creationId="{397F7085-193E-469F-904F-55C14C549DE7}"/>
          </ac:spMkLst>
        </pc:spChg>
      </pc:sldChg>
      <pc:sldChg chg="modSp">
        <pc:chgData name="Belov, Dmitry" userId="300d3002-f2c5-4d4f-a7d5-044fdce66abc" providerId="ADAL" clId="{E1A26592-45AA-4C76-ABDE-0A466DC838F3}" dt="2020-11-11T17:27:16.841" v="341" actId="20577"/>
        <pc:sldMkLst>
          <pc:docMk/>
          <pc:sldMk cId="985688120" sldId="503"/>
        </pc:sldMkLst>
        <pc:spChg chg="mod">
          <ac:chgData name="Belov, Dmitry" userId="300d3002-f2c5-4d4f-a7d5-044fdce66abc" providerId="ADAL" clId="{E1A26592-45AA-4C76-ABDE-0A466DC838F3}" dt="2020-11-11T17:27:16.841" v="341" actId="20577"/>
          <ac:spMkLst>
            <pc:docMk/>
            <pc:sldMk cId="985688120" sldId="503"/>
            <ac:spMk id="3" creationId="{22047EDC-303D-443C-9E11-2A61102595DF}"/>
          </ac:spMkLst>
        </pc:spChg>
      </pc:sldChg>
      <pc:sldChg chg="modSp add del">
        <pc:chgData name="Belov, Dmitry" userId="300d3002-f2c5-4d4f-a7d5-044fdce66abc" providerId="ADAL" clId="{E1A26592-45AA-4C76-ABDE-0A466DC838F3}" dt="2020-11-11T17:41:48.666" v="950" actId="2696"/>
        <pc:sldMkLst>
          <pc:docMk/>
          <pc:sldMk cId="2364435674" sldId="504"/>
        </pc:sldMkLst>
        <pc:spChg chg="mod">
          <ac:chgData name="Belov, Dmitry" userId="300d3002-f2c5-4d4f-a7d5-044fdce66abc" providerId="ADAL" clId="{E1A26592-45AA-4C76-ABDE-0A466DC838F3}" dt="2020-11-11T17:32:34.368" v="500" actId="20577"/>
          <ac:spMkLst>
            <pc:docMk/>
            <pc:sldMk cId="2364435674" sldId="504"/>
            <ac:spMk id="3" creationId="{99F1E259-A0E1-40C8-BCFB-EF396550A68D}"/>
          </ac:spMkLst>
        </pc:spChg>
      </pc:sldChg>
      <pc:sldChg chg="modSp">
        <pc:chgData name="Belov, Dmitry" userId="300d3002-f2c5-4d4f-a7d5-044fdce66abc" providerId="ADAL" clId="{E1A26592-45AA-4C76-ABDE-0A466DC838F3}" dt="2020-11-11T17:41:25.565" v="949" actId="20577"/>
        <pc:sldMkLst>
          <pc:docMk/>
          <pc:sldMk cId="2581047677" sldId="505"/>
        </pc:sldMkLst>
        <pc:spChg chg="mod">
          <ac:chgData name="Belov, Dmitry" userId="300d3002-f2c5-4d4f-a7d5-044fdce66abc" providerId="ADAL" clId="{E1A26592-45AA-4C76-ABDE-0A466DC838F3}" dt="2020-11-11T17:41:25.565" v="949" actId="20577"/>
          <ac:spMkLst>
            <pc:docMk/>
            <pc:sldMk cId="2581047677" sldId="505"/>
            <ac:spMk id="3" creationId="{26FA72D8-BF5E-4A30-8D2F-D292688D3DB1}"/>
          </ac:spMkLst>
        </pc:spChg>
      </pc:sldChg>
      <pc:sldChg chg="modSp del modNotesTx">
        <pc:chgData name="Belov, Dmitry" userId="300d3002-f2c5-4d4f-a7d5-044fdce66abc" providerId="ADAL" clId="{E1A26592-45AA-4C76-ABDE-0A466DC838F3}" dt="2020-11-11T17:18:02" v="17" actId="2696"/>
        <pc:sldMkLst>
          <pc:docMk/>
          <pc:sldMk cId="2040170695" sldId="507"/>
        </pc:sldMkLst>
        <pc:spChg chg="mod">
          <ac:chgData name="Belov, Dmitry" userId="300d3002-f2c5-4d4f-a7d5-044fdce66abc" providerId="ADAL" clId="{E1A26592-45AA-4C76-ABDE-0A466DC838F3}" dt="2020-11-11T17:17:39.371" v="9"/>
          <ac:spMkLst>
            <pc:docMk/>
            <pc:sldMk cId="2040170695" sldId="507"/>
            <ac:spMk id="3" creationId="{0430D1B5-9800-4C59-B60D-4B5C855D27F1}"/>
          </ac:spMkLst>
        </pc:spChg>
      </pc:sldChg>
      <pc:sldChg chg="modSp add">
        <pc:chgData name="Belov, Dmitry" userId="300d3002-f2c5-4d4f-a7d5-044fdce66abc" providerId="ADAL" clId="{E1A26592-45AA-4C76-ABDE-0A466DC838F3}" dt="2020-11-11T17:40:00.808" v="938" actId="108"/>
        <pc:sldMkLst>
          <pc:docMk/>
          <pc:sldMk cId="2612699196" sldId="507"/>
        </pc:sldMkLst>
        <pc:spChg chg="mod">
          <ac:chgData name="Belov, Dmitry" userId="300d3002-f2c5-4d4f-a7d5-044fdce66abc" providerId="ADAL" clId="{E1A26592-45AA-4C76-ABDE-0A466DC838F3}" dt="2020-11-11T17:39:35.155" v="933"/>
          <ac:spMkLst>
            <pc:docMk/>
            <pc:sldMk cId="2612699196" sldId="507"/>
            <ac:spMk id="2" creationId="{B0785800-32F3-496A-9FC9-D8F24A77A6ED}"/>
          </ac:spMkLst>
        </pc:spChg>
        <pc:spChg chg="mod">
          <ac:chgData name="Belov, Dmitry" userId="300d3002-f2c5-4d4f-a7d5-044fdce66abc" providerId="ADAL" clId="{E1A26592-45AA-4C76-ABDE-0A466DC838F3}" dt="2020-11-11T17:40:00.808" v="938" actId="108"/>
          <ac:spMkLst>
            <pc:docMk/>
            <pc:sldMk cId="2612699196" sldId="507"/>
            <ac:spMk id="3" creationId="{14C9E9E6-8BBF-420A-B9A9-CE4908C21CA4}"/>
          </ac:spMkLst>
        </pc:spChg>
      </pc:sldChg>
    </pc:docChg>
  </pc:docChgLst>
  <pc:docChgLst>
    <pc:chgData name="Belov, Dmitry" userId="300d3002-f2c5-4d4f-a7d5-044fdce66abc" providerId="ADAL" clId="{47EB02D2-B2AD-47C8-BF58-07723E88596F}"/>
    <pc:docChg chg="undo addSld modSld">
      <pc:chgData name="Belov, Dmitry" userId="300d3002-f2c5-4d4f-a7d5-044fdce66abc" providerId="ADAL" clId="{47EB02D2-B2AD-47C8-BF58-07723E88596F}" dt="2020-11-11T12:11:36.125" v="427" actId="20577"/>
      <pc:docMkLst>
        <pc:docMk/>
      </pc:docMkLst>
      <pc:sldChg chg="modSp">
        <pc:chgData name="Belov, Dmitry" userId="300d3002-f2c5-4d4f-a7d5-044fdce66abc" providerId="ADAL" clId="{47EB02D2-B2AD-47C8-BF58-07723E88596F}" dt="2020-11-11T12:00:35.182" v="299" actId="207"/>
        <pc:sldMkLst>
          <pc:docMk/>
          <pc:sldMk cId="3394601586" sldId="500"/>
        </pc:sldMkLst>
        <pc:spChg chg="mod">
          <ac:chgData name="Belov, Dmitry" userId="300d3002-f2c5-4d4f-a7d5-044fdce66abc" providerId="ADAL" clId="{47EB02D2-B2AD-47C8-BF58-07723E88596F}" dt="2020-11-11T12:00:35.182" v="299" actId="207"/>
          <ac:spMkLst>
            <pc:docMk/>
            <pc:sldMk cId="3394601586" sldId="500"/>
            <ac:spMk id="3" creationId="{9237651E-20B8-48B4-A48E-965799DE5BC0}"/>
          </ac:spMkLst>
        </pc:spChg>
      </pc:sldChg>
      <pc:sldChg chg="modSp">
        <pc:chgData name="Belov, Dmitry" userId="300d3002-f2c5-4d4f-a7d5-044fdce66abc" providerId="ADAL" clId="{47EB02D2-B2AD-47C8-BF58-07723E88596F}" dt="2020-11-11T11:53:08.570" v="19"/>
        <pc:sldMkLst>
          <pc:docMk/>
          <pc:sldMk cId="1220386557" sldId="501"/>
        </pc:sldMkLst>
        <pc:spChg chg="mod">
          <ac:chgData name="Belov, Dmitry" userId="300d3002-f2c5-4d4f-a7d5-044fdce66abc" providerId="ADAL" clId="{47EB02D2-B2AD-47C8-BF58-07723E88596F}" dt="2020-11-11T11:53:08.570" v="19"/>
          <ac:spMkLst>
            <pc:docMk/>
            <pc:sldMk cId="1220386557" sldId="501"/>
            <ac:spMk id="3" creationId="{162F9726-4A05-459E-94CA-04F1908721BA}"/>
          </ac:spMkLst>
        </pc:spChg>
      </pc:sldChg>
      <pc:sldChg chg="modSp">
        <pc:chgData name="Belov, Dmitry" userId="300d3002-f2c5-4d4f-a7d5-044fdce66abc" providerId="ADAL" clId="{47EB02D2-B2AD-47C8-BF58-07723E88596F}" dt="2020-11-11T12:09:58.282" v="414" actId="20577"/>
        <pc:sldMkLst>
          <pc:docMk/>
          <pc:sldMk cId="3927349669" sldId="502"/>
        </pc:sldMkLst>
        <pc:spChg chg="mod">
          <ac:chgData name="Belov, Dmitry" userId="300d3002-f2c5-4d4f-a7d5-044fdce66abc" providerId="ADAL" clId="{47EB02D2-B2AD-47C8-BF58-07723E88596F}" dt="2020-11-11T12:09:58.282" v="414" actId="20577"/>
          <ac:spMkLst>
            <pc:docMk/>
            <pc:sldMk cId="3927349669" sldId="502"/>
            <ac:spMk id="3" creationId="{397F7085-193E-469F-904F-55C14C549DE7}"/>
          </ac:spMkLst>
        </pc:spChg>
      </pc:sldChg>
      <pc:sldChg chg="modSp">
        <pc:chgData name="Belov, Dmitry" userId="300d3002-f2c5-4d4f-a7d5-044fdce66abc" providerId="ADAL" clId="{47EB02D2-B2AD-47C8-BF58-07723E88596F}" dt="2020-11-11T12:10:59.576" v="416"/>
        <pc:sldMkLst>
          <pc:docMk/>
          <pc:sldMk cId="985688120" sldId="503"/>
        </pc:sldMkLst>
        <pc:spChg chg="mod">
          <ac:chgData name="Belov, Dmitry" userId="300d3002-f2c5-4d4f-a7d5-044fdce66abc" providerId="ADAL" clId="{47EB02D2-B2AD-47C8-BF58-07723E88596F}" dt="2020-11-11T12:10:59.576" v="416"/>
          <ac:spMkLst>
            <pc:docMk/>
            <pc:sldMk cId="985688120" sldId="503"/>
            <ac:spMk id="3" creationId="{22047EDC-303D-443C-9E11-2A61102595DF}"/>
          </ac:spMkLst>
        </pc:spChg>
      </pc:sldChg>
      <pc:sldChg chg="modSp">
        <pc:chgData name="Belov, Dmitry" userId="300d3002-f2c5-4d4f-a7d5-044fdce66abc" providerId="ADAL" clId="{47EB02D2-B2AD-47C8-BF58-07723E88596F}" dt="2020-11-11T12:11:36.125" v="427" actId="20577"/>
        <pc:sldMkLst>
          <pc:docMk/>
          <pc:sldMk cId="2364435674" sldId="504"/>
        </pc:sldMkLst>
        <pc:spChg chg="mod">
          <ac:chgData name="Belov, Dmitry" userId="300d3002-f2c5-4d4f-a7d5-044fdce66abc" providerId="ADAL" clId="{47EB02D2-B2AD-47C8-BF58-07723E88596F}" dt="2020-11-11T12:11:36.125" v="427" actId="20577"/>
          <ac:spMkLst>
            <pc:docMk/>
            <pc:sldMk cId="2364435674" sldId="504"/>
            <ac:spMk id="3" creationId="{99F1E259-A0E1-40C8-BCFB-EF396550A68D}"/>
          </ac:spMkLst>
        </pc:spChg>
      </pc:sldChg>
      <pc:sldChg chg="modSp">
        <pc:chgData name="Belov, Dmitry" userId="300d3002-f2c5-4d4f-a7d5-044fdce66abc" providerId="ADAL" clId="{47EB02D2-B2AD-47C8-BF58-07723E88596F}" dt="2020-11-11T12:11:14.739" v="423"/>
        <pc:sldMkLst>
          <pc:docMk/>
          <pc:sldMk cId="2581047677" sldId="505"/>
        </pc:sldMkLst>
        <pc:spChg chg="mod">
          <ac:chgData name="Belov, Dmitry" userId="300d3002-f2c5-4d4f-a7d5-044fdce66abc" providerId="ADAL" clId="{47EB02D2-B2AD-47C8-BF58-07723E88596F}" dt="2020-11-11T12:11:14.739" v="423"/>
          <ac:spMkLst>
            <pc:docMk/>
            <pc:sldMk cId="2581047677" sldId="505"/>
            <ac:spMk id="3" creationId="{26FA72D8-BF5E-4A30-8D2F-D292688D3DB1}"/>
          </ac:spMkLst>
        </pc:spChg>
      </pc:sldChg>
      <pc:sldChg chg="modSp add">
        <pc:chgData name="Belov, Dmitry" userId="300d3002-f2c5-4d4f-a7d5-044fdce66abc" providerId="ADAL" clId="{47EB02D2-B2AD-47C8-BF58-07723E88596F}" dt="2020-11-11T12:00:16.086" v="298" actId="207"/>
        <pc:sldMkLst>
          <pc:docMk/>
          <pc:sldMk cId="2040170695" sldId="507"/>
        </pc:sldMkLst>
        <pc:spChg chg="mod">
          <ac:chgData name="Belov, Dmitry" userId="300d3002-f2c5-4d4f-a7d5-044fdce66abc" providerId="ADAL" clId="{47EB02D2-B2AD-47C8-BF58-07723E88596F}" dt="2020-11-11T11:53:04.779" v="18"/>
          <ac:spMkLst>
            <pc:docMk/>
            <pc:sldMk cId="2040170695" sldId="507"/>
            <ac:spMk id="2" creationId="{47ED9604-2C29-46D3-A0E8-51A2A775FC84}"/>
          </ac:spMkLst>
        </pc:spChg>
        <pc:spChg chg="mod">
          <ac:chgData name="Belov, Dmitry" userId="300d3002-f2c5-4d4f-a7d5-044fdce66abc" providerId="ADAL" clId="{47EB02D2-B2AD-47C8-BF58-07723E88596F}" dt="2020-11-11T12:00:16.086" v="298" actId="207"/>
          <ac:spMkLst>
            <pc:docMk/>
            <pc:sldMk cId="2040170695" sldId="507"/>
            <ac:spMk id="3" creationId="{0430D1B5-9800-4C59-B60D-4B5C855D27F1}"/>
          </ac:spMkLst>
        </pc:spChg>
      </pc:sldChg>
    </pc:docChg>
  </pc:docChgLst>
  <pc:docChgLst>
    <pc:chgData name="Belov, Dmitry" userId="300d3002-f2c5-4d4f-a7d5-044fdce66abc" providerId="ADAL" clId="{95BCCA43-D719-4DF5-AF84-CB2E3FF7F078}"/>
    <pc:docChg chg="modSld">
      <pc:chgData name="Belov, Dmitry" userId="300d3002-f2c5-4d4f-a7d5-044fdce66abc" providerId="ADAL" clId="{95BCCA43-D719-4DF5-AF84-CB2E3FF7F078}" dt="2020-11-09T08:11:36.923" v="6"/>
      <pc:docMkLst>
        <pc:docMk/>
      </pc:docMkLst>
      <pc:sldChg chg="modSp">
        <pc:chgData name="Belov, Dmitry" userId="300d3002-f2c5-4d4f-a7d5-044fdce66abc" providerId="ADAL" clId="{95BCCA43-D719-4DF5-AF84-CB2E3FF7F078}" dt="2020-11-09T08:11:36.923" v="6"/>
        <pc:sldMkLst>
          <pc:docMk/>
          <pc:sldMk cId="0" sldId="256"/>
        </pc:sldMkLst>
        <pc:spChg chg="mod">
          <ac:chgData name="Belov, Dmitry" userId="300d3002-f2c5-4d4f-a7d5-044fdce66abc" providerId="ADAL" clId="{95BCCA43-D719-4DF5-AF84-CB2E3FF7F078}" dt="2020-11-09T08:11:36.923" v="6"/>
          <ac:spMkLst>
            <pc:docMk/>
            <pc:sldMk cId="0" sldId="256"/>
            <ac:spMk id="3074" creationId="{00000000-0000-0000-0000-000000000000}"/>
          </ac:spMkLst>
        </pc:spChg>
        <pc:spChg chg="mod">
          <ac:chgData name="Belov, Dmitry" userId="300d3002-f2c5-4d4f-a7d5-044fdce66abc" providerId="ADAL" clId="{95BCCA43-D719-4DF5-AF84-CB2E3FF7F078}" dt="2020-11-09T06:49:07.452" v="2"/>
          <ac:spMkLst>
            <pc:docMk/>
            <pc:sldMk cId="0" sldId="256"/>
            <ac:spMk id="3077" creationId="{00000000-0000-0000-0000-000000000000}"/>
          </ac:spMkLst>
        </pc:spChg>
      </pc:sldChg>
    </pc:docChg>
  </pc:docChgLst>
  <pc:docChgLst>
    <pc:chgData name="Belov, Dmitry" userId="300d3002-f2c5-4d4f-a7d5-044fdce66abc" providerId="ADAL" clId="{CF620494-1ACA-46BD-9CEE-79FA3B98369D}"/>
    <pc:docChg chg="modSld">
      <pc:chgData name="Belov, Dmitry" userId="300d3002-f2c5-4d4f-a7d5-044fdce66abc" providerId="ADAL" clId="{CF620494-1ACA-46BD-9CEE-79FA3B98369D}" dt="2020-11-11T22:59:09.817" v="110" actId="20577"/>
      <pc:docMkLst>
        <pc:docMk/>
      </pc:docMkLst>
      <pc:sldChg chg="modSp">
        <pc:chgData name="Belov, Dmitry" userId="300d3002-f2c5-4d4f-a7d5-044fdce66abc" providerId="ADAL" clId="{CF620494-1ACA-46BD-9CEE-79FA3B98369D}" dt="2020-11-11T22:57:03.965" v="73" actId="207"/>
        <pc:sldMkLst>
          <pc:docMk/>
          <pc:sldMk cId="3394601586" sldId="500"/>
        </pc:sldMkLst>
        <pc:spChg chg="mod">
          <ac:chgData name="Belov, Dmitry" userId="300d3002-f2c5-4d4f-a7d5-044fdce66abc" providerId="ADAL" clId="{CF620494-1ACA-46BD-9CEE-79FA3B98369D}" dt="2020-11-11T22:57:03.965" v="73" actId="207"/>
          <ac:spMkLst>
            <pc:docMk/>
            <pc:sldMk cId="3394601586" sldId="500"/>
            <ac:spMk id="3" creationId="{9237651E-20B8-48B4-A48E-965799DE5BC0}"/>
          </ac:spMkLst>
        </pc:spChg>
      </pc:sldChg>
      <pc:sldChg chg="modSp">
        <pc:chgData name="Belov, Dmitry" userId="300d3002-f2c5-4d4f-a7d5-044fdce66abc" providerId="ADAL" clId="{CF620494-1ACA-46BD-9CEE-79FA3B98369D}" dt="2020-11-11T22:57:21.573" v="76" actId="207"/>
        <pc:sldMkLst>
          <pc:docMk/>
          <pc:sldMk cId="1220386557" sldId="501"/>
        </pc:sldMkLst>
        <pc:spChg chg="mod">
          <ac:chgData name="Belov, Dmitry" userId="300d3002-f2c5-4d4f-a7d5-044fdce66abc" providerId="ADAL" clId="{CF620494-1ACA-46BD-9CEE-79FA3B98369D}" dt="2020-11-11T22:57:21.573" v="76" actId="207"/>
          <ac:spMkLst>
            <pc:docMk/>
            <pc:sldMk cId="1220386557" sldId="501"/>
            <ac:spMk id="3" creationId="{162F9726-4A05-459E-94CA-04F1908721BA}"/>
          </ac:spMkLst>
        </pc:spChg>
      </pc:sldChg>
      <pc:sldChg chg="modSp">
        <pc:chgData name="Belov, Dmitry" userId="300d3002-f2c5-4d4f-a7d5-044fdce66abc" providerId="ADAL" clId="{CF620494-1ACA-46BD-9CEE-79FA3B98369D}" dt="2020-11-11T22:57:33.088" v="79" actId="207"/>
        <pc:sldMkLst>
          <pc:docMk/>
          <pc:sldMk cId="3927349669" sldId="502"/>
        </pc:sldMkLst>
        <pc:spChg chg="mod">
          <ac:chgData name="Belov, Dmitry" userId="300d3002-f2c5-4d4f-a7d5-044fdce66abc" providerId="ADAL" clId="{CF620494-1ACA-46BD-9CEE-79FA3B98369D}" dt="2020-11-11T22:57:33.088" v="79" actId="207"/>
          <ac:spMkLst>
            <pc:docMk/>
            <pc:sldMk cId="3927349669" sldId="502"/>
            <ac:spMk id="3" creationId="{397F7085-193E-469F-904F-55C14C549DE7}"/>
          </ac:spMkLst>
        </pc:spChg>
      </pc:sldChg>
      <pc:sldChg chg="modSp">
        <pc:chgData name="Belov, Dmitry" userId="300d3002-f2c5-4d4f-a7d5-044fdce66abc" providerId="ADAL" clId="{CF620494-1ACA-46BD-9CEE-79FA3B98369D}" dt="2020-11-11T22:57:39.878" v="81" actId="207"/>
        <pc:sldMkLst>
          <pc:docMk/>
          <pc:sldMk cId="985688120" sldId="503"/>
        </pc:sldMkLst>
        <pc:spChg chg="mod">
          <ac:chgData name="Belov, Dmitry" userId="300d3002-f2c5-4d4f-a7d5-044fdce66abc" providerId="ADAL" clId="{CF620494-1ACA-46BD-9CEE-79FA3B98369D}" dt="2020-11-11T22:57:39.878" v="81" actId="207"/>
          <ac:spMkLst>
            <pc:docMk/>
            <pc:sldMk cId="985688120" sldId="503"/>
            <ac:spMk id="3" creationId="{22047EDC-303D-443C-9E11-2A61102595DF}"/>
          </ac:spMkLst>
        </pc:spChg>
      </pc:sldChg>
      <pc:sldChg chg="modSp">
        <pc:chgData name="Belov, Dmitry" userId="300d3002-f2c5-4d4f-a7d5-044fdce66abc" providerId="ADAL" clId="{CF620494-1ACA-46BD-9CEE-79FA3B98369D}" dt="2020-11-11T22:59:09.817" v="110" actId="20577"/>
        <pc:sldMkLst>
          <pc:docMk/>
          <pc:sldMk cId="2581047677" sldId="505"/>
        </pc:sldMkLst>
        <pc:spChg chg="mod">
          <ac:chgData name="Belov, Dmitry" userId="300d3002-f2c5-4d4f-a7d5-044fdce66abc" providerId="ADAL" clId="{CF620494-1ACA-46BD-9CEE-79FA3B98369D}" dt="2020-11-11T22:59:09.817" v="110" actId="20577"/>
          <ac:spMkLst>
            <pc:docMk/>
            <pc:sldMk cId="2581047677" sldId="505"/>
            <ac:spMk id="3" creationId="{26FA72D8-BF5E-4A30-8D2F-D292688D3DB1}"/>
          </ac:spMkLst>
        </pc:spChg>
      </pc:sldChg>
      <pc:sldChg chg="modSp">
        <pc:chgData name="Belov, Dmitry" userId="300d3002-f2c5-4d4f-a7d5-044fdce66abc" providerId="ADAL" clId="{CF620494-1ACA-46BD-9CEE-79FA3B98369D}" dt="2020-11-11T22:57:50.833" v="83" actId="207"/>
        <pc:sldMkLst>
          <pc:docMk/>
          <pc:sldMk cId="2612699196" sldId="507"/>
        </pc:sldMkLst>
        <pc:spChg chg="mod">
          <ac:chgData name="Belov, Dmitry" userId="300d3002-f2c5-4d4f-a7d5-044fdce66abc" providerId="ADAL" clId="{CF620494-1ACA-46BD-9CEE-79FA3B98369D}" dt="2020-11-11T22:57:50.833" v="83" actId="207"/>
          <ac:spMkLst>
            <pc:docMk/>
            <pc:sldMk cId="2612699196" sldId="507"/>
            <ac:spMk id="3" creationId="{14C9E9E6-8BBF-420A-B9A9-CE4908C21CA4}"/>
          </ac:spMkLst>
        </pc:spChg>
      </pc:sldChg>
    </pc:docChg>
  </pc:docChgLst>
  <pc:docChgLst>
    <pc:chgData name="Dmitry" userId="300d3002-f2c5-4d4f-a7d5-044fdce66abc" providerId="ADAL" clId="{ECAA54F4-15B7-42AC-BB47-E183F7631607}"/>
    <pc:docChg chg="undo custSel addSld delSld modSld sldOrd">
      <pc:chgData name="Dmitry" userId="300d3002-f2c5-4d4f-a7d5-044fdce66abc" providerId="ADAL" clId="{ECAA54F4-15B7-42AC-BB47-E183F7631607}" dt="2020-11-06T14:18:50.888" v="348" actId="2696"/>
      <pc:docMkLst>
        <pc:docMk/>
      </pc:docMkLst>
      <pc:sldChg chg="modSp">
        <pc:chgData name="Dmitry" userId="300d3002-f2c5-4d4f-a7d5-044fdce66abc" providerId="ADAL" clId="{ECAA54F4-15B7-42AC-BB47-E183F7631607}" dt="2020-11-06T14:05:56.725" v="26" actId="20577"/>
        <pc:sldMkLst>
          <pc:docMk/>
          <pc:sldMk cId="0" sldId="256"/>
        </pc:sldMkLst>
        <pc:spChg chg="mod">
          <ac:chgData name="Dmitry" userId="300d3002-f2c5-4d4f-a7d5-044fdce66abc" providerId="ADAL" clId="{ECAA54F4-15B7-42AC-BB47-E183F7631607}" dt="2020-11-06T14:05:56.725" v="26" actId="20577"/>
          <ac:spMkLst>
            <pc:docMk/>
            <pc:sldMk cId="0" sldId="256"/>
            <ac:spMk id="3076" creationId="{00000000-0000-0000-0000-000000000000}"/>
          </ac:spMkLst>
        </pc:spChg>
        <pc:spChg chg="mod">
          <ac:chgData name="Dmitry" userId="300d3002-f2c5-4d4f-a7d5-044fdce66abc" providerId="ADAL" clId="{ECAA54F4-15B7-42AC-BB47-E183F7631607}" dt="2020-11-06T14:04:53.796" v="6" actId="20577"/>
          <ac:spMkLst>
            <pc:docMk/>
            <pc:sldMk cId="0" sldId="256"/>
            <ac:spMk id="3077" creationId="{00000000-0000-0000-0000-000000000000}"/>
          </ac:spMkLst>
        </pc:spChg>
      </pc:sldChg>
      <pc:sldChg chg="del">
        <pc:chgData name="Dmitry" userId="300d3002-f2c5-4d4f-a7d5-044fdce66abc" providerId="ADAL" clId="{ECAA54F4-15B7-42AC-BB47-E183F7631607}" dt="2020-11-06T14:18:50.654" v="338" actId="2696"/>
        <pc:sldMkLst>
          <pc:docMk/>
          <pc:sldMk cId="1990422361" sldId="483"/>
        </pc:sldMkLst>
      </pc:sldChg>
      <pc:sldChg chg="del">
        <pc:chgData name="Dmitry" userId="300d3002-f2c5-4d4f-a7d5-044fdce66abc" providerId="ADAL" clId="{ECAA54F4-15B7-42AC-BB47-E183F7631607}" dt="2020-11-06T14:18:50.705" v="341" actId="2696"/>
        <pc:sldMkLst>
          <pc:docMk/>
          <pc:sldMk cId="1277549905" sldId="484"/>
        </pc:sldMkLst>
      </pc:sldChg>
      <pc:sldChg chg="del">
        <pc:chgData name="Dmitry" userId="300d3002-f2c5-4d4f-a7d5-044fdce66abc" providerId="ADAL" clId="{ECAA54F4-15B7-42AC-BB47-E183F7631607}" dt="2020-11-06T14:18:50.811" v="345" actId="2696"/>
        <pc:sldMkLst>
          <pc:docMk/>
          <pc:sldMk cId="3305536014" sldId="486"/>
        </pc:sldMkLst>
      </pc:sldChg>
      <pc:sldChg chg="del">
        <pc:chgData name="Dmitry" userId="300d3002-f2c5-4d4f-a7d5-044fdce66abc" providerId="ADAL" clId="{ECAA54F4-15B7-42AC-BB47-E183F7631607}" dt="2020-11-06T14:18:50.788" v="344" actId="2696"/>
        <pc:sldMkLst>
          <pc:docMk/>
          <pc:sldMk cId="1213822233" sldId="487"/>
        </pc:sldMkLst>
      </pc:sldChg>
      <pc:sldChg chg="del">
        <pc:chgData name="Dmitry" userId="300d3002-f2c5-4d4f-a7d5-044fdce66abc" providerId="ADAL" clId="{ECAA54F4-15B7-42AC-BB47-E183F7631607}" dt="2020-11-06T14:18:50.640" v="337" actId="2696"/>
        <pc:sldMkLst>
          <pc:docMk/>
          <pc:sldMk cId="3543660950" sldId="490"/>
        </pc:sldMkLst>
      </pc:sldChg>
      <pc:sldChg chg="del">
        <pc:chgData name="Dmitry" userId="300d3002-f2c5-4d4f-a7d5-044fdce66abc" providerId="ADAL" clId="{ECAA54F4-15B7-42AC-BB47-E183F7631607}" dt="2020-11-06T14:18:50.686" v="340" actId="2696"/>
        <pc:sldMkLst>
          <pc:docMk/>
          <pc:sldMk cId="1911428669" sldId="491"/>
        </pc:sldMkLst>
      </pc:sldChg>
      <pc:sldChg chg="del">
        <pc:chgData name="Dmitry" userId="300d3002-f2c5-4d4f-a7d5-044fdce66abc" providerId="ADAL" clId="{ECAA54F4-15B7-42AC-BB47-E183F7631607}" dt="2020-11-06T14:18:50.764" v="343" actId="2696"/>
        <pc:sldMkLst>
          <pc:docMk/>
          <pc:sldMk cId="3124530525" sldId="492"/>
        </pc:sldMkLst>
      </pc:sldChg>
      <pc:sldChg chg="del">
        <pc:chgData name="Dmitry" userId="300d3002-f2c5-4d4f-a7d5-044fdce66abc" providerId="ADAL" clId="{ECAA54F4-15B7-42AC-BB47-E183F7631607}" dt="2020-11-06T14:18:50.852" v="346" actId="2696"/>
        <pc:sldMkLst>
          <pc:docMk/>
          <pc:sldMk cId="3341638121" sldId="493"/>
        </pc:sldMkLst>
      </pc:sldChg>
      <pc:sldChg chg="del">
        <pc:chgData name="Dmitry" userId="300d3002-f2c5-4d4f-a7d5-044fdce66abc" providerId="ADAL" clId="{ECAA54F4-15B7-42AC-BB47-E183F7631607}" dt="2020-11-06T14:18:50.865" v="347" actId="2696"/>
        <pc:sldMkLst>
          <pc:docMk/>
          <pc:sldMk cId="459177060" sldId="495"/>
        </pc:sldMkLst>
      </pc:sldChg>
      <pc:sldChg chg="del">
        <pc:chgData name="Dmitry" userId="300d3002-f2c5-4d4f-a7d5-044fdce66abc" providerId="ADAL" clId="{ECAA54F4-15B7-42AC-BB47-E183F7631607}" dt="2020-11-06T14:18:50.720" v="342" actId="2696"/>
        <pc:sldMkLst>
          <pc:docMk/>
          <pc:sldMk cId="1122646729" sldId="496"/>
        </pc:sldMkLst>
      </pc:sldChg>
      <pc:sldChg chg="del">
        <pc:chgData name="Dmitry" userId="300d3002-f2c5-4d4f-a7d5-044fdce66abc" providerId="ADAL" clId="{ECAA54F4-15B7-42AC-BB47-E183F7631607}" dt="2020-11-06T14:18:50.888" v="348" actId="2696"/>
        <pc:sldMkLst>
          <pc:docMk/>
          <pc:sldMk cId="3248881678" sldId="498"/>
        </pc:sldMkLst>
      </pc:sldChg>
      <pc:sldChg chg="del">
        <pc:chgData name="Dmitry" userId="300d3002-f2c5-4d4f-a7d5-044fdce66abc" providerId="ADAL" clId="{ECAA54F4-15B7-42AC-BB47-E183F7631607}" dt="2020-11-06T14:18:50.674" v="339" actId="2696"/>
        <pc:sldMkLst>
          <pc:docMk/>
          <pc:sldMk cId="2753654478" sldId="499"/>
        </pc:sldMkLst>
      </pc:sldChg>
      <pc:sldChg chg="modSp add ord">
        <pc:chgData name="Dmitry" userId="300d3002-f2c5-4d4f-a7d5-044fdce66abc" providerId="ADAL" clId="{ECAA54F4-15B7-42AC-BB47-E183F7631607}" dt="2020-11-06T14:13:25.396" v="278" actId="404"/>
        <pc:sldMkLst>
          <pc:docMk/>
          <pc:sldMk cId="3394601586" sldId="500"/>
        </pc:sldMkLst>
        <pc:spChg chg="mod">
          <ac:chgData name="Dmitry" userId="300d3002-f2c5-4d4f-a7d5-044fdce66abc" providerId="ADAL" clId="{ECAA54F4-15B7-42AC-BB47-E183F7631607}" dt="2020-11-06T14:06:12.263" v="56" actId="20577"/>
          <ac:spMkLst>
            <pc:docMk/>
            <pc:sldMk cId="3394601586" sldId="500"/>
            <ac:spMk id="2" creationId="{1A8D3479-2E96-47A9-A86D-E1385C3B8BF2}"/>
          </ac:spMkLst>
        </pc:spChg>
        <pc:spChg chg="mod">
          <ac:chgData name="Dmitry" userId="300d3002-f2c5-4d4f-a7d5-044fdce66abc" providerId="ADAL" clId="{ECAA54F4-15B7-42AC-BB47-E183F7631607}" dt="2020-11-06T14:13:25.396" v="278" actId="404"/>
          <ac:spMkLst>
            <pc:docMk/>
            <pc:sldMk cId="3394601586" sldId="500"/>
            <ac:spMk id="3" creationId="{9237651E-20B8-48B4-A48E-965799DE5BC0}"/>
          </ac:spMkLst>
        </pc:spChg>
      </pc:sldChg>
      <pc:sldChg chg="modSp add">
        <pc:chgData name="Dmitry" userId="300d3002-f2c5-4d4f-a7d5-044fdce66abc" providerId="ADAL" clId="{ECAA54F4-15B7-42AC-BB47-E183F7631607}" dt="2020-11-06T14:17:22.384" v="336" actId="20577"/>
        <pc:sldMkLst>
          <pc:docMk/>
          <pc:sldMk cId="1220386557" sldId="501"/>
        </pc:sldMkLst>
        <pc:spChg chg="mod">
          <ac:chgData name="Dmitry" userId="300d3002-f2c5-4d4f-a7d5-044fdce66abc" providerId="ADAL" clId="{ECAA54F4-15B7-42AC-BB47-E183F7631607}" dt="2020-11-06T14:13:51.387" v="280"/>
          <ac:spMkLst>
            <pc:docMk/>
            <pc:sldMk cId="1220386557" sldId="501"/>
            <ac:spMk id="2" creationId="{707B1AD2-F3C8-4FFC-A497-90C2DC129097}"/>
          </ac:spMkLst>
        </pc:spChg>
        <pc:spChg chg="mod">
          <ac:chgData name="Dmitry" userId="300d3002-f2c5-4d4f-a7d5-044fdce66abc" providerId="ADAL" clId="{ECAA54F4-15B7-42AC-BB47-E183F7631607}" dt="2020-11-06T14:17:22.384" v="336" actId="20577"/>
          <ac:spMkLst>
            <pc:docMk/>
            <pc:sldMk cId="1220386557" sldId="501"/>
            <ac:spMk id="3" creationId="{162F9726-4A05-459E-94CA-04F1908721BA}"/>
          </ac:spMkLst>
        </pc:spChg>
      </pc:sldChg>
    </pc:docChg>
  </pc:docChgLst>
  <pc:docChgLst>
    <pc:chgData name="Dmitry" userId="300d3002-f2c5-4d4f-a7d5-044fdce66abc" providerId="ADAL" clId="{A5A11192-BF2F-4E62-8CA9-7EF4BA68A0C4}"/>
    <pc:docChg chg="addSld modSld">
      <pc:chgData name="Dmitry" userId="300d3002-f2c5-4d4f-a7d5-044fdce66abc" providerId="ADAL" clId="{A5A11192-BF2F-4E62-8CA9-7EF4BA68A0C4}" dt="2020-11-06T15:32:11.250" v="576" actId="20577"/>
      <pc:docMkLst>
        <pc:docMk/>
      </pc:docMkLst>
      <pc:sldChg chg="modSp">
        <pc:chgData name="Dmitry" userId="300d3002-f2c5-4d4f-a7d5-044fdce66abc" providerId="ADAL" clId="{A5A11192-BF2F-4E62-8CA9-7EF4BA68A0C4}" dt="2020-11-06T15:32:11.250" v="576" actId="20577"/>
        <pc:sldMkLst>
          <pc:docMk/>
          <pc:sldMk cId="0" sldId="256"/>
        </pc:sldMkLst>
        <pc:spChg chg="mod">
          <ac:chgData name="Dmitry" userId="300d3002-f2c5-4d4f-a7d5-044fdce66abc" providerId="ADAL" clId="{A5A11192-BF2F-4E62-8CA9-7EF4BA68A0C4}" dt="2020-11-06T15:32:11.250" v="576" actId="20577"/>
          <ac:spMkLst>
            <pc:docMk/>
            <pc:sldMk cId="0" sldId="256"/>
            <ac:spMk id="3076" creationId="{00000000-0000-0000-0000-000000000000}"/>
          </ac:spMkLst>
        </pc:spChg>
      </pc:sldChg>
      <pc:sldChg chg="modSp">
        <pc:chgData name="Dmitry" userId="300d3002-f2c5-4d4f-a7d5-044fdce66abc" providerId="ADAL" clId="{A5A11192-BF2F-4E62-8CA9-7EF4BA68A0C4}" dt="2020-11-06T14:38:54.168" v="150" actId="6549"/>
        <pc:sldMkLst>
          <pc:docMk/>
          <pc:sldMk cId="3394601586" sldId="500"/>
        </pc:sldMkLst>
        <pc:spChg chg="mod">
          <ac:chgData name="Dmitry" userId="300d3002-f2c5-4d4f-a7d5-044fdce66abc" providerId="ADAL" clId="{A5A11192-BF2F-4E62-8CA9-7EF4BA68A0C4}" dt="2020-11-06T14:38:54.168" v="150" actId="6549"/>
          <ac:spMkLst>
            <pc:docMk/>
            <pc:sldMk cId="3394601586" sldId="500"/>
            <ac:spMk id="3" creationId="{9237651E-20B8-48B4-A48E-965799DE5BC0}"/>
          </ac:spMkLst>
        </pc:spChg>
      </pc:sldChg>
      <pc:sldChg chg="addSp delSp modSp add">
        <pc:chgData name="Dmitry" userId="300d3002-f2c5-4d4f-a7d5-044fdce66abc" providerId="ADAL" clId="{A5A11192-BF2F-4E62-8CA9-7EF4BA68A0C4}" dt="2020-11-06T14:39:15.823" v="155" actId="20577"/>
        <pc:sldMkLst>
          <pc:docMk/>
          <pc:sldMk cId="3927349669" sldId="502"/>
        </pc:sldMkLst>
        <pc:spChg chg="mod">
          <ac:chgData name="Dmitry" userId="300d3002-f2c5-4d4f-a7d5-044fdce66abc" providerId="ADAL" clId="{A5A11192-BF2F-4E62-8CA9-7EF4BA68A0C4}" dt="2020-11-06T14:27:10.183" v="1"/>
          <ac:spMkLst>
            <pc:docMk/>
            <pc:sldMk cId="3927349669" sldId="502"/>
            <ac:spMk id="2" creationId="{2E92A50C-CEC8-4B81-9137-F61E3308E242}"/>
          </ac:spMkLst>
        </pc:spChg>
        <pc:spChg chg="mod">
          <ac:chgData name="Dmitry" userId="300d3002-f2c5-4d4f-a7d5-044fdce66abc" providerId="ADAL" clId="{A5A11192-BF2F-4E62-8CA9-7EF4BA68A0C4}" dt="2020-11-06T14:39:15.823" v="155" actId="20577"/>
          <ac:spMkLst>
            <pc:docMk/>
            <pc:sldMk cId="3927349669" sldId="502"/>
            <ac:spMk id="3" creationId="{397F7085-193E-469F-904F-55C14C549DE7}"/>
          </ac:spMkLst>
        </pc:spChg>
        <pc:spChg chg="add del">
          <ac:chgData name="Dmitry" userId="300d3002-f2c5-4d4f-a7d5-044fdce66abc" providerId="ADAL" clId="{A5A11192-BF2F-4E62-8CA9-7EF4BA68A0C4}" dt="2020-11-06T14:29:28.884" v="97"/>
          <ac:spMkLst>
            <pc:docMk/>
            <pc:sldMk cId="3927349669" sldId="502"/>
            <ac:spMk id="5" creationId="{255E662C-C515-4296-B609-E4D20BFB24C6}"/>
          </ac:spMkLst>
        </pc:spChg>
        <pc:spChg chg="add del">
          <ac:chgData name="Dmitry" userId="300d3002-f2c5-4d4f-a7d5-044fdce66abc" providerId="ADAL" clId="{A5A11192-BF2F-4E62-8CA9-7EF4BA68A0C4}" dt="2020-11-06T14:29:28.884" v="97"/>
          <ac:spMkLst>
            <pc:docMk/>
            <pc:sldMk cId="3927349669" sldId="502"/>
            <ac:spMk id="6" creationId="{3D4231ED-9C08-4E60-B148-DA8F136140E5}"/>
          </ac:spMkLst>
        </pc:spChg>
        <pc:picChg chg="add del">
          <ac:chgData name="Dmitry" userId="300d3002-f2c5-4d4f-a7d5-044fdce66abc" providerId="ADAL" clId="{A5A11192-BF2F-4E62-8CA9-7EF4BA68A0C4}" dt="2020-11-06T14:29:28.884" v="97"/>
          <ac:picMkLst>
            <pc:docMk/>
            <pc:sldMk cId="3927349669" sldId="502"/>
            <ac:picMk id="1025" creationId="{0F55116B-E0F3-4F02-AAC5-E94C61D527CF}"/>
          </ac:picMkLst>
        </pc:picChg>
      </pc:sldChg>
      <pc:sldChg chg="modSp add">
        <pc:chgData name="Dmitry" userId="300d3002-f2c5-4d4f-a7d5-044fdce66abc" providerId="ADAL" clId="{A5A11192-BF2F-4E62-8CA9-7EF4BA68A0C4}" dt="2020-11-06T14:48:47.976" v="302" actId="108"/>
        <pc:sldMkLst>
          <pc:docMk/>
          <pc:sldMk cId="985688120" sldId="503"/>
        </pc:sldMkLst>
        <pc:spChg chg="mod">
          <ac:chgData name="Dmitry" userId="300d3002-f2c5-4d4f-a7d5-044fdce66abc" providerId="ADAL" clId="{A5A11192-BF2F-4E62-8CA9-7EF4BA68A0C4}" dt="2020-11-06T14:44:54.818" v="197"/>
          <ac:spMkLst>
            <pc:docMk/>
            <pc:sldMk cId="985688120" sldId="503"/>
            <ac:spMk id="2" creationId="{2334D079-AD92-4BE4-A3D7-07B1D1115CD1}"/>
          </ac:spMkLst>
        </pc:spChg>
        <pc:spChg chg="mod">
          <ac:chgData name="Dmitry" userId="300d3002-f2c5-4d4f-a7d5-044fdce66abc" providerId="ADAL" clId="{A5A11192-BF2F-4E62-8CA9-7EF4BA68A0C4}" dt="2020-11-06T14:48:47.976" v="302" actId="108"/>
          <ac:spMkLst>
            <pc:docMk/>
            <pc:sldMk cId="985688120" sldId="503"/>
            <ac:spMk id="3" creationId="{22047EDC-303D-443C-9E11-2A61102595DF}"/>
          </ac:spMkLst>
        </pc:spChg>
      </pc:sldChg>
      <pc:sldChg chg="addSp delSp modSp add">
        <pc:chgData name="Dmitry" userId="300d3002-f2c5-4d4f-a7d5-044fdce66abc" providerId="ADAL" clId="{A5A11192-BF2F-4E62-8CA9-7EF4BA68A0C4}" dt="2020-11-06T14:52:42.274" v="406" actId="6549"/>
        <pc:sldMkLst>
          <pc:docMk/>
          <pc:sldMk cId="2364435674" sldId="504"/>
        </pc:sldMkLst>
        <pc:spChg chg="mod">
          <ac:chgData name="Dmitry" userId="300d3002-f2c5-4d4f-a7d5-044fdce66abc" providerId="ADAL" clId="{A5A11192-BF2F-4E62-8CA9-7EF4BA68A0C4}" dt="2020-11-06T14:49:19.873" v="304"/>
          <ac:spMkLst>
            <pc:docMk/>
            <pc:sldMk cId="2364435674" sldId="504"/>
            <ac:spMk id="2" creationId="{8DF02678-F611-43E8-80BA-4E104D71EB2D}"/>
          </ac:spMkLst>
        </pc:spChg>
        <pc:spChg chg="mod">
          <ac:chgData name="Dmitry" userId="300d3002-f2c5-4d4f-a7d5-044fdce66abc" providerId="ADAL" clId="{A5A11192-BF2F-4E62-8CA9-7EF4BA68A0C4}" dt="2020-11-06T14:52:42.274" v="406" actId="6549"/>
          <ac:spMkLst>
            <pc:docMk/>
            <pc:sldMk cId="2364435674" sldId="504"/>
            <ac:spMk id="3" creationId="{99F1E259-A0E1-40C8-BCFB-EF396550A68D}"/>
          </ac:spMkLst>
        </pc:spChg>
        <pc:graphicFrameChg chg="add del mod">
          <ac:chgData name="Dmitry" userId="300d3002-f2c5-4d4f-a7d5-044fdce66abc" providerId="ADAL" clId="{A5A11192-BF2F-4E62-8CA9-7EF4BA68A0C4}" dt="2020-11-06T14:52:01.349" v="370"/>
          <ac:graphicFrameMkLst>
            <pc:docMk/>
            <pc:sldMk cId="2364435674" sldId="504"/>
            <ac:graphicFrameMk id="5" creationId="{1D22E423-83D7-4B37-A0E7-51B0F5112E69}"/>
          </ac:graphicFrameMkLst>
        </pc:graphicFrameChg>
      </pc:sldChg>
      <pc:sldChg chg="modSp add">
        <pc:chgData name="Dmitry" userId="300d3002-f2c5-4d4f-a7d5-044fdce66abc" providerId="ADAL" clId="{A5A11192-BF2F-4E62-8CA9-7EF4BA68A0C4}" dt="2020-11-06T14:56:12.663" v="557"/>
        <pc:sldMkLst>
          <pc:docMk/>
          <pc:sldMk cId="2581047677" sldId="505"/>
        </pc:sldMkLst>
        <pc:spChg chg="mod">
          <ac:chgData name="Dmitry" userId="300d3002-f2c5-4d4f-a7d5-044fdce66abc" providerId="ADAL" clId="{A5A11192-BF2F-4E62-8CA9-7EF4BA68A0C4}" dt="2020-11-06T14:56:12.663" v="557"/>
          <ac:spMkLst>
            <pc:docMk/>
            <pc:sldMk cId="2581047677" sldId="505"/>
            <ac:spMk id="2" creationId="{E3B1ABB9-D28B-4941-9767-015816620979}"/>
          </ac:spMkLst>
        </pc:spChg>
        <pc:spChg chg="mod">
          <ac:chgData name="Dmitry" userId="300d3002-f2c5-4d4f-a7d5-044fdce66abc" providerId="ADAL" clId="{A5A11192-BF2F-4E62-8CA9-7EF4BA68A0C4}" dt="2020-11-06T14:56:06.496" v="556" actId="20577"/>
          <ac:spMkLst>
            <pc:docMk/>
            <pc:sldMk cId="2581047677" sldId="505"/>
            <ac:spMk id="3" creationId="{26FA72D8-BF5E-4A30-8D2F-D292688D3DB1}"/>
          </ac:spMkLst>
        </pc:spChg>
      </pc:sldChg>
      <pc:sldChg chg="modSp add">
        <pc:chgData name="Dmitry" userId="300d3002-f2c5-4d4f-a7d5-044fdce66abc" providerId="ADAL" clId="{A5A11192-BF2F-4E62-8CA9-7EF4BA68A0C4}" dt="2020-11-06T14:57:15.760" v="572" actId="20577"/>
        <pc:sldMkLst>
          <pc:docMk/>
          <pc:sldMk cId="3884815307" sldId="506"/>
        </pc:sldMkLst>
        <pc:spChg chg="mod">
          <ac:chgData name="Dmitry" userId="300d3002-f2c5-4d4f-a7d5-044fdce66abc" providerId="ADAL" clId="{A5A11192-BF2F-4E62-8CA9-7EF4BA68A0C4}" dt="2020-11-06T14:56:24.361" v="559"/>
          <ac:spMkLst>
            <pc:docMk/>
            <pc:sldMk cId="3884815307" sldId="506"/>
            <ac:spMk id="2" creationId="{D3AD30EC-8E40-4190-AFC0-15F50B4E087B}"/>
          </ac:spMkLst>
        </pc:spChg>
        <pc:spChg chg="mod">
          <ac:chgData name="Dmitry" userId="300d3002-f2c5-4d4f-a7d5-044fdce66abc" providerId="ADAL" clId="{A5A11192-BF2F-4E62-8CA9-7EF4BA68A0C4}" dt="2020-11-06T14:57:15.760" v="572" actId="20577"/>
          <ac:spMkLst>
            <pc:docMk/>
            <pc:sldMk cId="3884815307" sldId="506"/>
            <ac:spMk id="3" creationId="{CDD38D7A-A061-4039-A2CA-82AE6F26561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13.11.2020</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CD4769-0BB6-45D4-A064-74B83B7F08AD}" type="slidenum">
              <a:rPr lang="ru-RU" altLang="zh-CN" smtClean="0"/>
              <a:pPr>
                <a:defRPr/>
              </a:pPr>
              <a:t>2</a:t>
            </a:fld>
            <a:endParaRPr lang="ru-RU" altLang="zh-CN"/>
          </a:p>
        </p:txBody>
      </p:sp>
    </p:spTree>
    <p:extLst>
      <p:ext uri="{BB962C8B-B14F-4D97-AF65-F5344CB8AC3E}">
        <p14:creationId xmlns:p14="http://schemas.microsoft.com/office/powerpoint/2010/main" val="747082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13-Nov-20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13-Nov-20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13-Nov-20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13-Nov-20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13-Nov-20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13-Nov-20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13-Nov-20</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13-Nov-20</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13-Nov-20</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13-Nov-20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13-Nov-20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13-Nov-20</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dirty="0"/>
              <a:t>Way forward on multiple link tests for NR V2X demodulation performance</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p>
        </p:txBody>
      </p:sp>
      <p:sp>
        <p:nvSpPr>
          <p:cNvPr id="3076" name="TextBox 3"/>
          <p:cNvSpPr txBox="1">
            <a:spLocks noChangeArrowheads="1"/>
          </p:cNvSpPr>
          <p:nvPr/>
        </p:nvSpPr>
        <p:spPr bwMode="auto">
          <a:xfrm>
            <a:off x="296863" y="323850"/>
            <a:ext cx="3575851"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#97-e</a:t>
            </a:r>
          </a:p>
          <a:p>
            <a:pPr>
              <a:buNone/>
            </a:pPr>
            <a:r>
              <a:rPr lang="en-GB" sz="1800" b="1" dirty="0">
                <a:solidFill>
                  <a:schemeClr val="dk1"/>
                </a:solidFill>
              </a:rPr>
              <a:t>E-meeting, 2 – 13 November 2020</a:t>
            </a:r>
          </a:p>
          <a:p>
            <a:pPr>
              <a:buNone/>
            </a:pPr>
            <a:r>
              <a:rPr lang="en-US" altLang="zh-CN" sz="1800" b="1" dirty="0"/>
              <a:t>Agenda Item: </a:t>
            </a:r>
            <a:r>
              <a:rPr lang="en-GB" altLang="zh-CN" sz="1800" b="1" dirty="0"/>
              <a:t>7</a:t>
            </a:r>
            <a:r>
              <a:rPr lang="en-GB" sz="1800" b="1" dirty="0"/>
              <a:t>.3.7.3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R4-2017</a:t>
            </a:r>
            <a:r>
              <a:rPr lang="ru-RU" altLang="zh-CN" sz="1800" b="1" dirty="0"/>
              <a:t>686</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3479-2E96-47A9-A86D-E1385C3B8BF2}"/>
              </a:ext>
            </a:extLst>
          </p:cNvPr>
          <p:cNvSpPr>
            <a:spLocks noGrp="1"/>
          </p:cNvSpPr>
          <p:nvPr>
            <p:ph type="title"/>
          </p:nvPr>
        </p:nvSpPr>
        <p:spPr/>
        <p:txBody>
          <a:bodyPr/>
          <a:lstStyle/>
          <a:p>
            <a:r>
              <a:rPr lang="en-US" dirty="0"/>
              <a:t>Power imbalance requirements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237651E-20B8-48B4-A48E-965799DE5BC0}"/>
                  </a:ext>
                </a:extLst>
              </p:cNvPr>
              <p:cNvSpPr>
                <a:spLocks noGrp="1"/>
              </p:cNvSpPr>
              <p:nvPr>
                <p:ph idx="1"/>
              </p:nvPr>
            </p:nvSpPr>
            <p:spPr/>
            <p:txBody>
              <a:bodyPr/>
              <a:lstStyle/>
              <a:p>
                <a:pPr marL="342900" lvl="3" indent="-342900">
                  <a:buFont typeface="Arial" panose="020B0604020202020204" pitchFamily="34" charset="0"/>
                  <a:buChar char="•"/>
                </a:pPr>
                <a:r>
                  <a:rPr lang="en-US" dirty="0"/>
                  <a:t>Methodology for NR V2X power imbalance test</a:t>
                </a:r>
              </a:p>
              <a:p>
                <a:pPr lvl="1"/>
                <a:r>
                  <a:rPr lang="en-US" sz="1400" dirty="0"/>
                  <a:t>Reuse the methodology from LTE V2X power imbalance test</a:t>
                </a:r>
              </a:p>
              <a:p>
                <a:pPr marL="342900" lvl="3" indent="-342900">
                  <a:buFont typeface="Arial" panose="020B0604020202020204" pitchFamily="34" charset="0"/>
                  <a:buChar char="•"/>
                </a:pPr>
                <a:r>
                  <a:rPr lang="en-GB" dirty="0"/>
                  <a:t>ICS level</a:t>
                </a:r>
                <a:endParaRPr lang="en-US" dirty="0"/>
              </a:p>
              <a:p>
                <a:pPr lvl="1"/>
                <a:r>
                  <a:rPr lang="en-GB" sz="1400" dirty="0"/>
                  <a:t>Option 1: -27dBc ICS </a:t>
                </a:r>
                <a:endParaRPr lang="en-US" sz="1400" dirty="0"/>
              </a:p>
              <a:p>
                <a:pPr lvl="1"/>
                <a:r>
                  <a:rPr lang="en-GB" sz="1400" dirty="0"/>
                  <a:t>Option 2: ICS is higher than -27dBc</a:t>
                </a:r>
                <a:endParaRPr lang="en-US" sz="1400" dirty="0"/>
              </a:p>
              <a:p>
                <a:pPr lvl="1"/>
                <a:r>
                  <a:rPr lang="en-US" sz="1400" dirty="0"/>
                  <a:t>Companies are encouraged to bring analysis on acceptable ICS level for NR V2X</a:t>
                </a:r>
              </a:p>
              <a:p>
                <a:pPr marL="342900" lvl="3" indent="-342900">
                  <a:buFont typeface="Arial" panose="020B0604020202020204" pitchFamily="34" charset="0"/>
                  <a:buChar char="•"/>
                </a:pPr>
                <a:r>
                  <a:rPr lang="en-GB" dirty="0"/>
                  <a:t>Distance between the two links</a:t>
                </a:r>
                <a:endParaRPr lang="en-US" dirty="0"/>
              </a:p>
              <a:p>
                <a:pPr lvl="1"/>
                <a:r>
                  <a:rPr lang="en-GB" sz="1400" dirty="0"/>
                  <a:t>Option 1: 10 PRBs</a:t>
                </a:r>
                <a:endParaRPr lang="en-US" sz="1400" dirty="0"/>
              </a:p>
              <a:p>
                <a:pPr lvl="1"/>
                <a:r>
                  <a:rPr lang="en-GB" sz="1400" dirty="0"/>
                  <a:t>Option 2: 30 PRBs</a:t>
                </a:r>
              </a:p>
              <a:p>
                <a:pPr lvl="1"/>
                <a:r>
                  <a:rPr lang="en-GB" sz="1400" dirty="0"/>
                  <a:t>Companies are encouraged to check the impact of IBE for options above for the next RAN4 meeting.</a:t>
                </a:r>
                <a:endParaRPr lang="en-US" sz="1800" dirty="0"/>
              </a:p>
              <a:p>
                <a:pPr marL="342900" lvl="3" indent="-342900">
                  <a:buFont typeface="Arial" panose="020B0604020202020204" pitchFamily="34" charset="0"/>
                  <a:buChar char="•"/>
                </a:pPr>
                <a:r>
                  <a:rPr lang="en-US" dirty="0"/>
                  <a:t>PSSCH MCS 4</a:t>
                </a:r>
              </a:p>
              <a:p>
                <a:pPr marL="342900" lvl="3" indent="-342900">
                  <a:buFont typeface="Arial" panose="020B0604020202020204" pitchFamily="34" charset="0"/>
                  <a:buChar char="•"/>
                </a:pPr>
                <a:r>
                  <a:rPr lang="en-GB" dirty="0"/>
                  <a:t>SCI format 2-A configuration</a:t>
                </a:r>
              </a:p>
              <a:p>
                <a:pPr lvl="1"/>
                <a:r>
                  <a:rPr lang="en-GB" sz="1400" dirty="0"/>
                  <a:t>Payload = 35 Bits</a:t>
                </a:r>
                <a:r>
                  <a:rPr lang="en-US" sz="1400" dirty="0"/>
                  <a:t>, </a:t>
                </a:r>
                <a14:m>
                  <m:oMath xmlns:m="http://schemas.openxmlformats.org/officeDocument/2006/math">
                    <m:r>
                      <m:rPr>
                        <m:sty m:val="p"/>
                      </m:rPr>
                      <a:rPr lang="en-GB" sz="1400">
                        <a:latin typeface="Cambria Math" panose="02040503050406030204" pitchFamily="18" charset="0"/>
                      </a:rPr>
                      <m:t>α</m:t>
                    </m:r>
                  </m:oMath>
                </a14:m>
                <a:r>
                  <a:rPr lang="en-GB" sz="1400" dirty="0"/>
                  <a:t> = 1, </a:t>
                </a:r>
                <a14:m>
                  <m:oMath xmlns:m="http://schemas.openxmlformats.org/officeDocument/2006/math">
                    <m:sSub>
                      <m:sSubPr>
                        <m:ctrlPr>
                          <a:rPr lang="en-US" sz="1400" i="1">
                            <a:latin typeface="Cambria Math" panose="02040503050406030204" pitchFamily="18" charset="0"/>
                          </a:rPr>
                        </m:ctrlPr>
                      </m:sSubPr>
                      <m:e>
                        <m:r>
                          <a:rPr lang="en-GB" sz="1400">
                            <a:latin typeface="Cambria Math" panose="02040503050406030204" pitchFamily="18" charset="0"/>
                          </a:rPr>
                          <m:t>𝛽</m:t>
                        </m:r>
                      </m:e>
                      <m:sub>
                        <m:r>
                          <a:rPr lang="en-GB" sz="1400">
                            <a:latin typeface="Cambria Math" panose="02040503050406030204" pitchFamily="18" charset="0"/>
                          </a:rPr>
                          <m:t>𝑜𝑓𝑓𝑠𝑒𝑡</m:t>
                        </m:r>
                      </m:sub>
                    </m:sSub>
                  </m:oMath>
                </a14:m>
                <a:r>
                  <a:rPr lang="en-GB" sz="1400" dirty="0"/>
                  <a:t> = 3.5. </a:t>
                </a:r>
              </a:p>
              <a:p>
                <a:pPr lvl="2"/>
                <a:r>
                  <a:rPr lang="en-GB" sz="1200" dirty="0"/>
                  <a:t>If no technical issues will be observed in the next RAN4 meeting, this configuration will be used for power imbalance requirements.</a:t>
                </a:r>
              </a:p>
              <a:p>
                <a:pPr marL="342900" lvl="3" indent="-342900">
                  <a:buFont typeface="Arial" panose="020B0604020202020204" pitchFamily="34" charset="0"/>
                  <a:buChar char="•"/>
                </a:pPr>
                <a:r>
                  <a:rPr lang="en-GB" dirty="0"/>
                  <a:t>Test metric</a:t>
                </a:r>
                <a:r>
                  <a:rPr lang="en-US" dirty="0"/>
                  <a:t>: </a:t>
                </a:r>
                <a:r>
                  <a:rPr lang="en-GB" dirty="0"/>
                  <a:t>PSSCH BLER 10% </a:t>
                </a:r>
                <a:r>
                  <a:rPr lang="en-US" dirty="0"/>
                  <a:t>of</a:t>
                </a:r>
                <a:r>
                  <a:rPr lang="en-GB" dirty="0"/>
                  <a:t> </a:t>
                </a:r>
                <a:r>
                  <a:rPr lang="en-GB" dirty="0" err="1"/>
                  <a:t>Sidelink</a:t>
                </a:r>
                <a:r>
                  <a:rPr lang="en-GB" dirty="0"/>
                  <a:t> UE 2</a:t>
                </a:r>
                <a:endParaRPr lang="en-US" dirty="0"/>
              </a:p>
              <a:p>
                <a:endParaRPr lang="en-US" sz="2000" dirty="0"/>
              </a:p>
              <a:p>
                <a:endParaRPr lang="en-US" dirty="0"/>
              </a:p>
            </p:txBody>
          </p:sp>
        </mc:Choice>
        <mc:Fallback xmlns="">
          <p:sp>
            <p:nvSpPr>
              <p:cNvPr id="3" name="Content Placeholder 2">
                <a:extLst>
                  <a:ext uri="{FF2B5EF4-FFF2-40B4-BE49-F238E27FC236}">
                    <a16:creationId xmlns:a16="http://schemas.microsoft.com/office/drawing/2014/main" id="{9237651E-20B8-48B4-A48E-965799DE5BC0}"/>
                  </a:ext>
                </a:extLst>
              </p:cNvPr>
              <p:cNvSpPr>
                <a:spLocks noGrp="1" noRot="1" noChangeAspect="1" noMove="1" noResize="1" noEditPoints="1" noAdjustHandles="1" noChangeArrowheads="1" noChangeShapeType="1" noTextEdit="1"/>
              </p:cNvSpPr>
              <p:nvPr>
                <p:ph idx="1"/>
              </p:nvPr>
            </p:nvSpPr>
            <p:spPr>
              <a:blipFill>
                <a:blip r:embed="rId3"/>
                <a:stretch>
                  <a:fillRect l="-296" t="-373"/>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D3A7291-7590-40DC-9A95-2B878A971086}"/>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dirty="0"/>
          </a:p>
        </p:txBody>
      </p:sp>
    </p:spTree>
    <p:extLst>
      <p:ext uri="{BB962C8B-B14F-4D97-AF65-F5344CB8AC3E}">
        <p14:creationId xmlns:p14="http://schemas.microsoft.com/office/powerpoint/2010/main" val="3394601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B1AD2-F3C8-4FFC-A497-90C2DC129097}"/>
              </a:ext>
            </a:extLst>
          </p:cNvPr>
          <p:cNvSpPr>
            <a:spLocks noGrp="1"/>
          </p:cNvSpPr>
          <p:nvPr>
            <p:ph type="title"/>
          </p:nvPr>
        </p:nvSpPr>
        <p:spPr/>
        <p:txBody>
          <a:bodyPr/>
          <a:lstStyle/>
          <a:p>
            <a:r>
              <a:rPr lang="en-US" dirty="0"/>
              <a:t>HARQ buffer soft combining test</a:t>
            </a:r>
          </a:p>
        </p:txBody>
      </p:sp>
      <p:sp>
        <p:nvSpPr>
          <p:cNvPr id="3" name="Content Placeholder 2">
            <a:extLst>
              <a:ext uri="{FF2B5EF4-FFF2-40B4-BE49-F238E27FC236}">
                <a16:creationId xmlns:a16="http://schemas.microsoft.com/office/drawing/2014/main" id="{162F9726-4A05-459E-94CA-04F1908721BA}"/>
              </a:ext>
            </a:extLst>
          </p:cNvPr>
          <p:cNvSpPr>
            <a:spLocks noGrp="1"/>
          </p:cNvSpPr>
          <p:nvPr>
            <p:ph idx="1"/>
          </p:nvPr>
        </p:nvSpPr>
        <p:spPr/>
        <p:txBody>
          <a:bodyPr/>
          <a:lstStyle/>
          <a:p>
            <a:pPr marL="342900" lvl="3" indent="-342900">
              <a:buFont typeface="Arial" panose="020B0604020202020204" pitchFamily="34" charset="0"/>
              <a:buChar char="•"/>
            </a:pPr>
            <a:r>
              <a:rPr lang="en-US" dirty="0"/>
              <a:t>Test purpose</a:t>
            </a:r>
          </a:p>
          <a:p>
            <a:pPr lvl="1"/>
            <a:r>
              <a:rPr lang="en-GB" sz="1400" dirty="0"/>
              <a:t>The main test purpose is to verify HARQ buffer combining. Configuring of high MCS and long interval between transmission and retransmission is not precluded.</a:t>
            </a:r>
            <a:endParaRPr lang="en-US" sz="1400" dirty="0"/>
          </a:p>
          <a:p>
            <a:pPr marL="342900" lvl="3" indent="-342900">
              <a:buFont typeface="Arial" panose="020B0604020202020204" pitchFamily="34" charset="0"/>
              <a:buChar char="•"/>
            </a:pPr>
            <a:r>
              <a:rPr lang="en-GB" dirty="0"/>
              <a:t>Test design</a:t>
            </a:r>
            <a:endParaRPr lang="en-US" dirty="0"/>
          </a:p>
          <a:p>
            <a:pPr lvl="1"/>
            <a:r>
              <a:rPr lang="en-GB" sz="1400" dirty="0"/>
              <a:t>CBW: 20 MHz</a:t>
            </a:r>
          </a:p>
          <a:p>
            <a:pPr lvl="1"/>
            <a:r>
              <a:rPr lang="en-GB" sz="1400" dirty="0"/>
              <a:t>Sub-channel size: 10 or 15 </a:t>
            </a:r>
          </a:p>
          <a:p>
            <a:pPr lvl="1"/>
            <a:r>
              <a:rPr lang="en-GB" sz="1400" dirty="0"/>
              <a:t>For verification of n16 and n24, 16 or 24 UEs transmit signal one by one circularly for every slot and in the first subchannel.</a:t>
            </a:r>
            <a:endParaRPr lang="en-US" sz="1400" dirty="0"/>
          </a:p>
          <a:p>
            <a:pPr lvl="1"/>
            <a:r>
              <a:rPr lang="en-GB" sz="1400" dirty="0"/>
              <a:t>For verification of n32, the first 31 UEs transmit signal one by one circularly for every slot and in the first subchannel. The 32nd UE transmit signal in the same slot as the first UE but in the second subchannel.</a:t>
            </a:r>
            <a:endParaRPr lang="en-US" sz="1400" dirty="0"/>
          </a:p>
          <a:p>
            <a:pPr lvl="1"/>
            <a:r>
              <a:rPr lang="en-GB" sz="1400" dirty="0"/>
              <a:t>For verification of n64, first 31 UEs transmit signal one by one circularly for every slot and in the first subchannel, the next 31 UEs transmit signal one by one circularly for every slot and in the second subchannel, the last 2 UEs transmit signal in the same slot as the first two UEs but in the third subchannel.</a:t>
            </a:r>
          </a:p>
          <a:p>
            <a:pPr marL="342900" lvl="3" indent="-342900">
              <a:buFont typeface="Arial" panose="020B0604020202020204" pitchFamily="34" charset="0"/>
              <a:buChar char="•"/>
            </a:pPr>
            <a:endParaRPr lang="en-GB" dirty="0"/>
          </a:p>
        </p:txBody>
      </p:sp>
      <p:sp>
        <p:nvSpPr>
          <p:cNvPr id="4" name="Slide Number Placeholder 3">
            <a:extLst>
              <a:ext uri="{FF2B5EF4-FFF2-40B4-BE49-F238E27FC236}">
                <a16:creationId xmlns:a16="http://schemas.microsoft.com/office/drawing/2014/main" id="{C54BC008-E902-4605-A824-A9072B93EAA6}"/>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1220386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2A50C-CEC8-4B81-9137-F61E3308E242}"/>
              </a:ext>
            </a:extLst>
          </p:cNvPr>
          <p:cNvSpPr>
            <a:spLocks noGrp="1"/>
          </p:cNvSpPr>
          <p:nvPr>
            <p:ph type="title"/>
          </p:nvPr>
        </p:nvSpPr>
        <p:spPr/>
        <p:txBody>
          <a:bodyPr/>
          <a:lstStyle/>
          <a:p>
            <a:r>
              <a:rPr lang="en-US" dirty="0"/>
              <a:t>HARQ buffer soft combining test</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397F7085-193E-469F-904F-55C14C549DE7}"/>
                  </a:ext>
                </a:extLst>
              </p:cNvPr>
              <p:cNvSpPr>
                <a:spLocks noGrp="1"/>
              </p:cNvSpPr>
              <p:nvPr>
                <p:ph idx="1"/>
              </p:nvPr>
            </p:nvSpPr>
            <p:spPr/>
            <p:txBody>
              <a:bodyPr/>
              <a:lstStyle/>
              <a:p>
                <a:pPr marL="342900" lvl="3" indent="-342900">
                  <a:buFont typeface="Arial" panose="020B0604020202020204" pitchFamily="34" charset="0"/>
                  <a:buChar char="•"/>
                </a:pPr>
                <a:r>
                  <a:rPr lang="en-GB" dirty="0"/>
                  <a:t>MCS</a:t>
                </a:r>
                <a:endParaRPr lang="en-US" dirty="0"/>
              </a:p>
              <a:p>
                <a:pPr lvl="1"/>
                <a:r>
                  <a:rPr lang="en-GB" sz="1400" dirty="0"/>
                  <a:t>Option 1: MCS 13</a:t>
                </a:r>
                <a:endParaRPr lang="en-US" sz="1400" dirty="0"/>
              </a:p>
              <a:p>
                <a:pPr lvl="1"/>
                <a:r>
                  <a:rPr lang="en-GB" sz="1400" dirty="0"/>
                  <a:t>Option 2: MCS 28 (64 QAM, 948/1024) for MCS index Table 1</a:t>
                </a:r>
              </a:p>
              <a:p>
                <a:pPr marL="342900" lvl="3" indent="-342900">
                  <a:buFont typeface="Arial" panose="020B0604020202020204" pitchFamily="34" charset="0"/>
                  <a:buChar char="•"/>
                </a:pPr>
                <a:r>
                  <a:rPr lang="en-GB" dirty="0"/>
                  <a:t>Propagation conditions</a:t>
                </a:r>
                <a:endParaRPr lang="en-US" dirty="0"/>
              </a:p>
              <a:p>
                <a:pPr lvl="1"/>
                <a:r>
                  <a:rPr lang="en-GB" sz="1400" dirty="0"/>
                  <a:t>AWGN channel model</a:t>
                </a:r>
                <a:endParaRPr lang="en-US" sz="1400" dirty="0"/>
              </a:p>
              <a:p>
                <a:pPr marL="342900" lvl="3" indent="-342900">
                  <a:buFont typeface="Arial" panose="020B0604020202020204" pitchFamily="34" charset="0"/>
                  <a:buChar char="•"/>
                </a:pPr>
                <a:r>
                  <a:rPr lang="en-GB" dirty="0"/>
                  <a:t>PSCCH resource allocation: 2 symbols and 10 RBs</a:t>
                </a:r>
                <a:endParaRPr lang="en-US" dirty="0"/>
              </a:p>
              <a:p>
                <a:pPr marL="342900" lvl="3" indent="-342900">
                  <a:buFont typeface="Arial" panose="020B0604020202020204" pitchFamily="34" charset="0"/>
                  <a:buChar char="•"/>
                </a:pPr>
                <a:r>
                  <a:rPr lang="en-GB" dirty="0"/>
                  <a:t>2 DMRS symbols for PSSCH</a:t>
                </a:r>
              </a:p>
              <a:p>
                <a:r>
                  <a:rPr lang="en-US" sz="1600" dirty="0"/>
                  <a:t>PSFCH configuration</a:t>
                </a:r>
              </a:p>
              <a:p>
                <a:pPr lvl="1"/>
                <a:r>
                  <a:rPr lang="en-US" sz="1400" dirty="0"/>
                  <a:t>PSFCH with periodicity 1</a:t>
                </a:r>
              </a:p>
              <a:p>
                <a:r>
                  <a:rPr lang="en-US" sz="1600" dirty="0"/>
                  <a:t>SCI stage 2 configuration</a:t>
                </a:r>
              </a:p>
              <a:p>
                <a:pPr lvl="1"/>
                <a:r>
                  <a:rPr lang="en-GB" sz="1400" dirty="0"/>
                  <a:t>Payload = 35 Bits</a:t>
                </a:r>
                <a:r>
                  <a:rPr lang="en-US" sz="1400" dirty="0"/>
                  <a:t>, </a:t>
                </a:r>
                <a14:m>
                  <m:oMath xmlns:m="http://schemas.openxmlformats.org/officeDocument/2006/math">
                    <m:sSub>
                      <m:sSubPr>
                        <m:ctrlPr>
                          <a:rPr lang="en-US" sz="1400" i="1">
                            <a:latin typeface="Cambria Math" panose="02040503050406030204" pitchFamily="18" charset="0"/>
                          </a:rPr>
                        </m:ctrlPr>
                      </m:sSubPr>
                      <m:e>
                        <m:r>
                          <a:rPr lang="en-GB" sz="1400">
                            <a:latin typeface="Cambria Math" panose="02040503050406030204" pitchFamily="18" charset="0"/>
                          </a:rPr>
                          <m:t>𝛽</m:t>
                        </m:r>
                      </m:e>
                      <m:sub>
                        <m:r>
                          <a:rPr lang="en-GB" sz="1400">
                            <a:latin typeface="Cambria Math" panose="02040503050406030204" pitchFamily="18" charset="0"/>
                          </a:rPr>
                          <m:t>𝑜𝑓𝑓𝑠𝑒𝑡</m:t>
                        </m:r>
                      </m:sub>
                    </m:sSub>
                  </m:oMath>
                </a14:m>
                <a:r>
                  <a:rPr lang="en-GB" sz="1400" dirty="0"/>
                  <a:t> = 2.5</a:t>
                </a:r>
              </a:p>
              <a:p>
                <a:pPr lvl="2"/>
                <a:r>
                  <a:rPr lang="en-GB" sz="1200" dirty="0"/>
                  <a:t>If no technical issues will be observed in the next RAN4 meeting, this configuration will be used for </a:t>
                </a:r>
                <a:r>
                  <a:rPr lang="en-US" sz="1200" dirty="0"/>
                  <a:t>HARQ buffer soft combining</a:t>
                </a:r>
                <a:r>
                  <a:rPr lang="en-GB" sz="1200" dirty="0"/>
                  <a:t> requirements.</a:t>
                </a:r>
                <a:endParaRPr lang="en-US" sz="1200" dirty="0"/>
              </a:p>
              <a:p>
                <a:pPr marL="342900" lvl="3" indent="-342900">
                  <a:buFont typeface="Arial" panose="020B0604020202020204" pitchFamily="34" charset="0"/>
                  <a:buChar char="•"/>
                </a:pPr>
                <a:r>
                  <a:rPr lang="en-GB" dirty="0"/>
                  <a:t>Test metric</a:t>
                </a:r>
                <a:endParaRPr lang="en-US" dirty="0"/>
              </a:p>
              <a:p>
                <a:pPr lvl="1"/>
                <a:r>
                  <a:rPr lang="en-GB" sz="1400" dirty="0"/>
                  <a:t>5% of PSSCH BLER</a:t>
                </a:r>
                <a:endParaRPr lang="en-US" sz="1800" dirty="0"/>
              </a:p>
              <a:p>
                <a:endParaRPr lang="en-US" sz="1800" dirty="0"/>
              </a:p>
              <a:p>
                <a:endParaRPr lang="en-US" dirty="0"/>
              </a:p>
            </p:txBody>
          </p:sp>
        </mc:Choice>
        <mc:Fallback>
          <p:sp>
            <p:nvSpPr>
              <p:cNvPr id="3" name="Content Placeholder 2">
                <a:extLst>
                  <a:ext uri="{FF2B5EF4-FFF2-40B4-BE49-F238E27FC236}">
                    <a16:creationId xmlns:a16="http://schemas.microsoft.com/office/drawing/2014/main" id="{397F7085-193E-469F-904F-55C14C549DE7}"/>
                  </a:ext>
                </a:extLst>
              </p:cNvPr>
              <p:cNvSpPr>
                <a:spLocks noGrp="1" noRot="1" noChangeAspect="1" noMove="1" noResize="1" noEditPoints="1" noAdjustHandles="1" noChangeArrowheads="1" noChangeShapeType="1" noTextEdit="1"/>
              </p:cNvSpPr>
              <p:nvPr>
                <p:ph idx="1"/>
              </p:nvPr>
            </p:nvSpPr>
            <p:spPr>
              <a:blipFill>
                <a:blip r:embed="rId2"/>
                <a:stretch>
                  <a:fillRect l="-296" t="-373" r="-37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8375ABF-A9C8-457C-BA86-53D17A833A46}"/>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3927349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4D079-AD92-4BE4-A3D7-07B1D1115CD1}"/>
              </a:ext>
            </a:extLst>
          </p:cNvPr>
          <p:cNvSpPr>
            <a:spLocks noGrp="1"/>
          </p:cNvSpPr>
          <p:nvPr>
            <p:ph type="title"/>
          </p:nvPr>
        </p:nvSpPr>
        <p:spPr/>
        <p:txBody>
          <a:bodyPr/>
          <a:lstStyle/>
          <a:p>
            <a:r>
              <a:rPr lang="en-US" dirty="0"/>
              <a:t>PSCCH/PSSCH decoding capability test</a:t>
            </a:r>
          </a:p>
        </p:txBody>
      </p:sp>
      <p:sp>
        <p:nvSpPr>
          <p:cNvPr id="3" name="Content Placeholder 2">
            <a:extLst>
              <a:ext uri="{FF2B5EF4-FFF2-40B4-BE49-F238E27FC236}">
                <a16:creationId xmlns:a16="http://schemas.microsoft.com/office/drawing/2014/main" id="{22047EDC-303D-443C-9E11-2A61102595DF}"/>
              </a:ext>
            </a:extLst>
          </p:cNvPr>
          <p:cNvSpPr>
            <a:spLocks noGrp="1"/>
          </p:cNvSpPr>
          <p:nvPr>
            <p:ph idx="1"/>
          </p:nvPr>
        </p:nvSpPr>
        <p:spPr/>
        <p:txBody>
          <a:bodyPr/>
          <a:lstStyle/>
          <a:p>
            <a:pPr marL="342900" lvl="3" indent="-342900">
              <a:buFont typeface="Arial" panose="020B0604020202020204" pitchFamily="34" charset="0"/>
              <a:buChar char="•"/>
            </a:pPr>
            <a:r>
              <a:rPr lang="en-GB" dirty="0"/>
              <a:t>CBW/SCS</a:t>
            </a:r>
            <a:endParaRPr lang="en-US" dirty="0"/>
          </a:p>
          <a:p>
            <a:pPr lvl="1"/>
            <a:r>
              <a:rPr lang="en-US" sz="1400" dirty="0"/>
              <a:t>Need to further check on the supporting CHBW sets on V2X band, mandatory or optional  and typical deployment scenarios, RAN4 planed to make decision among 40MHz and 20MHz in RAN4#98e.</a:t>
            </a:r>
          </a:p>
          <a:p>
            <a:pPr marL="342900" lvl="3" indent="-342900">
              <a:buFont typeface="Arial" panose="020B0604020202020204" pitchFamily="34" charset="0"/>
              <a:buChar char="•"/>
            </a:pPr>
            <a:r>
              <a:rPr lang="en-GB" dirty="0"/>
              <a:t>PSFCH configuration</a:t>
            </a:r>
            <a:endParaRPr lang="en-US" dirty="0"/>
          </a:p>
          <a:p>
            <a:pPr lvl="1"/>
            <a:r>
              <a:rPr lang="en-GB" sz="1400" dirty="0"/>
              <a:t>Option 1: No PSFCH</a:t>
            </a:r>
            <a:endParaRPr lang="en-US" sz="1400" dirty="0"/>
          </a:p>
          <a:p>
            <a:pPr lvl="1"/>
            <a:r>
              <a:rPr lang="en-GB" sz="1400" dirty="0"/>
              <a:t>Option 2: PSFCH with periodicity 1</a:t>
            </a:r>
          </a:p>
          <a:p>
            <a:pPr marL="342900" lvl="3" indent="-342900">
              <a:buFont typeface="Arial" panose="020B0604020202020204" pitchFamily="34" charset="0"/>
              <a:buChar char="•"/>
            </a:pPr>
            <a:r>
              <a:rPr lang="en-GB" dirty="0"/>
              <a:t>DMRS configuration</a:t>
            </a:r>
            <a:r>
              <a:rPr lang="en-US" dirty="0"/>
              <a:t>: </a:t>
            </a:r>
            <a:r>
              <a:rPr lang="en-GB" dirty="0"/>
              <a:t>2 DMRS symbols</a:t>
            </a:r>
            <a:endParaRPr lang="en-US" dirty="0"/>
          </a:p>
          <a:p>
            <a:pPr marL="342900" lvl="3" indent="-342900">
              <a:buFont typeface="Arial" panose="020B0604020202020204" pitchFamily="34" charset="0"/>
              <a:buChar char="•"/>
            </a:pPr>
            <a:r>
              <a:rPr lang="en-GB" dirty="0"/>
              <a:t>MCS 4</a:t>
            </a:r>
            <a:endParaRPr lang="en-US" dirty="0"/>
          </a:p>
          <a:p>
            <a:pPr marL="342900" lvl="3" indent="-342900">
              <a:buFont typeface="Arial" panose="020B0604020202020204" pitchFamily="34" charset="0"/>
              <a:buChar char="•"/>
            </a:pPr>
            <a:r>
              <a:rPr lang="en-GB" dirty="0"/>
              <a:t>Propagation conditions: Static propagation condition without external noise</a:t>
            </a:r>
            <a:endParaRPr lang="en-US" dirty="0"/>
          </a:p>
          <a:p>
            <a:pPr marL="342900" lvl="3" indent="-342900">
              <a:buFont typeface="Arial" panose="020B0604020202020204" pitchFamily="34" charset="0"/>
              <a:buChar char="•"/>
            </a:pPr>
            <a:r>
              <a:rPr lang="en-GB" dirty="0"/>
              <a:t>Test metric</a:t>
            </a:r>
            <a:r>
              <a:rPr lang="en-US" dirty="0"/>
              <a:t>: </a:t>
            </a:r>
            <a:r>
              <a:rPr lang="en-GB" dirty="0"/>
              <a:t>Probability of missed PSCCH 1%</a:t>
            </a:r>
          </a:p>
          <a:p>
            <a:pPr marL="342900" lvl="3" indent="-342900">
              <a:buFont typeface="Arial" panose="020B0604020202020204" pitchFamily="34" charset="0"/>
              <a:buChar char="•"/>
            </a:pPr>
            <a:r>
              <a:rPr lang="en-US" dirty="0"/>
              <a:t>Other issues</a:t>
            </a:r>
          </a:p>
          <a:p>
            <a:pPr lvl="1"/>
            <a:r>
              <a:rPr lang="en-US" sz="1400" dirty="0"/>
              <a:t>Further discuss how to take into account </a:t>
            </a:r>
            <a:r>
              <a:rPr lang="en-GB" sz="1400" dirty="0" err="1"/>
              <a:t>psfch-TxNumber</a:t>
            </a:r>
            <a:r>
              <a:rPr lang="en-GB" sz="1400" dirty="0"/>
              <a:t> capability if needed</a:t>
            </a:r>
            <a:endParaRPr lang="en-US" sz="1400" dirty="0"/>
          </a:p>
          <a:p>
            <a:pPr lvl="1"/>
            <a:r>
              <a:rPr lang="en-US" sz="1400" dirty="0"/>
              <a:t>Further discuss whether to verify </a:t>
            </a:r>
            <a:r>
              <a:rPr lang="en-GB" sz="1400" dirty="0"/>
              <a:t>2*floor(NRB /10 RBs) capability</a:t>
            </a:r>
          </a:p>
          <a:p>
            <a:pPr lvl="1"/>
            <a:endParaRPr lang="en-US" sz="1400" dirty="0">
              <a:solidFill>
                <a:srgbClr val="FF0000"/>
              </a:solidFill>
            </a:endParaRPr>
          </a:p>
          <a:p>
            <a:endParaRPr lang="en-US" dirty="0"/>
          </a:p>
        </p:txBody>
      </p:sp>
      <p:sp>
        <p:nvSpPr>
          <p:cNvPr id="4" name="Slide Number Placeholder 3">
            <a:extLst>
              <a:ext uri="{FF2B5EF4-FFF2-40B4-BE49-F238E27FC236}">
                <a16:creationId xmlns:a16="http://schemas.microsoft.com/office/drawing/2014/main" id="{461EC793-F7E6-494A-8332-4685A7221C35}"/>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98568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1ABB9-D28B-4941-9767-015816620979}"/>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26FA72D8-BF5E-4A30-8D2F-D292688D3DB1}"/>
              </a:ext>
            </a:extLst>
          </p:cNvPr>
          <p:cNvSpPr>
            <a:spLocks noGrp="1"/>
          </p:cNvSpPr>
          <p:nvPr>
            <p:ph idx="1"/>
          </p:nvPr>
        </p:nvSpPr>
        <p:spPr/>
        <p:txBody>
          <a:bodyPr/>
          <a:lstStyle/>
          <a:p>
            <a:pPr marL="342900" lvl="3" indent="-342900">
              <a:buFont typeface="Arial" panose="020B0604020202020204" pitchFamily="34" charset="0"/>
              <a:buChar char="•"/>
            </a:pPr>
            <a:r>
              <a:rPr lang="en-GB" dirty="0"/>
              <a:t>Test design</a:t>
            </a:r>
          </a:p>
          <a:p>
            <a:pPr lvl="1"/>
            <a:r>
              <a:rPr lang="en-GB" sz="1400" dirty="0"/>
              <a:t>N UEs transmit PSFCH one by one following procedure from Section </a:t>
            </a:r>
            <a:r>
              <a:rPr lang="en-US" sz="1400" dirty="0"/>
              <a:t>16.3 of TS 38.1213</a:t>
            </a:r>
          </a:p>
          <a:p>
            <a:pPr lvl="1"/>
            <a:r>
              <a:rPr lang="en-GB" sz="1400" dirty="0"/>
              <a:t>N is {5, 15, 25, 32, 35, 45, 50, 64} depending on UE capability</a:t>
            </a:r>
          </a:p>
          <a:p>
            <a:pPr lvl="1"/>
            <a:r>
              <a:rPr lang="en-US" sz="1400" dirty="0"/>
              <a:t>Just for information. Example for 20 MHz, 1 sub-channel and PSFCH periodicity 1</a:t>
            </a:r>
          </a:p>
          <a:p>
            <a:pPr lvl="2"/>
            <a:r>
              <a:rPr lang="en-US" sz="1200" dirty="0"/>
              <a:t>When N is not larger than 51, all N UEs should transmit one by one from RB 0 to A-1 with CS pair index 0.  When N=64, UE </a:t>
            </a:r>
            <a:r>
              <a:rPr lang="en-US" sz="1200" dirty="0" err="1"/>
              <a:t>i</a:t>
            </a:r>
            <a:r>
              <a:rPr lang="en-US" sz="1200" dirty="0"/>
              <a:t>,  0≤i≤50 should transmit PSFCH one by one from RB 0 to 50 with CS pair index 0, the remaining 13 UEs (i.e. </a:t>
            </a:r>
            <a:r>
              <a:rPr lang="en-US" sz="1200" dirty="0" err="1"/>
              <a:t>UEi</a:t>
            </a:r>
            <a:r>
              <a:rPr lang="en-US" sz="1200" dirty="0"/>
              <a:t>, 51≤i≤63) should transmit PSFCHs from RB 0 to RB 12 with CS pair index 3.</a:t>
            </a:r>
            <a:endParaRPr lang="en-GB" sz="1200" dirty="0"/>
          </a:p>
          <a:p>
            <a:pPr marL="342900" lvl="3" indent="-342900">
              <a:buFont typeface="Arial" panose="020B0604020202020204" pitchFamily="34" charset="0"/>
              <a:buChar char="•"/>
            </a:pPr>
            <a:r>
              <a:rPr lang="en-GB" dirty="0"/>
              <a:t>CBW/SCS</a:t>
            </a:r>
            <a:endParaRPr lang="en-US" dirty="0"/>
          </a:p>
          <a:p>
            <a:pPr lvl="1"/>
            <a:r>
              <a:rPr lang="en-GB" sz="1400" dirty="0"/>
              <a:t>Option 1: 20 MHz, 30 kHz </a:t>
            </a:r>
            <a:endParaRPr lang="en-US" sz="1400" dirty="0"/>
          </a:p>
          <a:p>
            <a:pPr lvl="1"/>
            <a:r>
              <a:rPr lang="en-GB" sz="1400" dirty="0"/>
              <a:t>Option 2: 40 MHz, 30 kHz</a:t>
            </a:r>
          </a:p>
          <a:p>
            <a:pPr marL="342900" lvl="3" indent="-342900">
              <a:buFont typeface="Arial" panose="020B0604020202020204" pitchFamily="34" charset="0"/>
              <a:buChar char="•"/>
            </a:pPr>
            <a:r>
              <a:rPr lang="en-GB" dirty="0"/>
              <a:t>Number of sub-channels</a:t>
            </a:r>
          </a:p>
          <a:p>
            <a:pPr lvl="1"/>
            <a:r>
              <a:rPr lang="en-GB" sz="1400" dirty="0"/>
              <a:t>Option 1: 1</a:t>
            </a:r>
          </a:p>
          <a:p>
            <a:pPr lvl="1"/>
            <a:r>
              <a:rPr lang="en-GB" sz="1400" dirty="0"/>
              <a:t>Option 2: Maximum possible for considered scenario (i.e. 5 for 20 MHz and 10 for 40 MHz)</a:t>
            </a:r>
          </a:p>
          <a:p>
            <a:pPr marL="342900" lvl="3" indent="-342900">
              <a:buFont typeface="Arial" panose="020B0604020202020204" pitchFamily="34" charset="0"/>
              <a:buChar char="•"/>
            </a:pPr>
            <a:r>
              <a:rPr lang="en-GB" dirty="0"/>
              <a:t>PSFCH </a:t>
            </a:r>
            <a:r>
              <a:rPr lang="en-GB"/>
              <a:t>periodicity 1</a:t>
            </a:r>
            <a:endParaRPr lang="en-GB" dirty="0"/>
          </a:p>
        </p:txBody>
      </p:sp>
      <p:sp>
        <p:nvSpPr>
          <p:cNvPr id="4" name="Slide Number Placeholder 3">
            <a:extLst>
              <a:ext uri="{FF2B5EF4-FFF2-40B4-BE49-F238E27FC236}">
                <a16:creationId xmlns:a16="http://schemas.microsoft.com/office/drawing/2014/main" id="{09BFEB79-F957-4E0F-BDC8-DF061F496C17}"/>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2581047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85800-32F3-496A-9FC9-D8F24A77A6ED}"/>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14C9E9E6-8BBF-420A-B9A9-CE4908C21CA4}"/>
              </a:ext>
            </a:extLst>
          </p:cNvPr>
          <p:cNvSpPr>
            <a:spLocks noGrp="1"/>
          </p:cNvSpPr>
          <p:nvPr>
            <p:ph idx="1"/>
          </p:nvPr>
        </p:nvSpPr>
        <p:spPr/>
        <p:txBody>
          <a:bodyPr/>
          <a:lstStyle/>
          <a:p>
            <a:pPr marL="342900" lvl="3" indent="-342900">
              <a:buFont typeface="Arial" panose="020B0604020202020204" pitchFamily="34" charset="0"/>
              <a:buChar char="•"/>
            </a:pPr>
            <a:r>
              <a:rPr lang="en-GB" dirty="0"/>
              <a:t>Feedback mode</a:t>
            </a:r>
            <a:r>
              <a:rPr lang="en-US" dirty="0"/>
              <a:t>: </a:t>
            </a:r>
            <a:r>
              <a:rPr lang="en-US" altLang="zh-CN" dirty="0"/>
              <a:t>ACK/NACK</a:t>
            </a:r>
          </a:p>
          <a:p>
            <a:pPr marL="342900" lvl="3" indent="-342900">
              <a:buFont typeface="Arial" panose="020B0604020202020204" pitchFamily="34" charset="0"/>
              <a:buChar char="•"/>
            </a:pPr>
            <a:r>
              <a:rPr lang="en-GB" dirty="0"/>
              <a:t>Propagation conditions</a:t>
            </a:r>
            <a:endParaRPr lang="en-US" dirty="0"/>
          </a:p>
          <a:p>
            <a:pPr lvl="1"/>
            <a:r>
              <a:rPr lang="en-GB" sz="1400" dirty="0"/>
              <a:t>Static propagation condition without external noise</a:t>
            </a:r>
          </a:p>
          <a:p>
            <a:pPr marL="342900" lvl="3" indent="-342900">
              <a:buFont typeface="Arial" panose="020B0604020202020204" pitchFamily="34" charset="0"/>
              <a:buChar char="•"/>
            </a:pPr>
            <a:r>
              <a:rPr lang="en-GB" dirty="0"/>
              <a:t>Test metric</a:t>
            </a:r>
            <a:endParaRPr lang="en-US" dirty="0"/>
          </a:p>
          <a:p>
            <a:pPr lvl="1"/>
            <a:r>
              <a:rPr lang="en-US" altLang="ko-KR" sz="1400" dirty="0" err="1"/>
              <a:t>Pr</a:t>
            </a:r>
            <a:r>
              <a:rPr lang="en-US" altLang="ko-KR" sz="1400" dirty="0"/>
              <a:t>(DTX to ACK)&lt;1% and </a:t>
            </a:r>
            <a:r>
              <a:rPr lang="en-US" altLang="ko-KR" sz="1400" dirty="0" err="1"/>
              <a:t>Pr</a:t>
            </a:r>
            <a:r>
              <a:rPr lang="en-US" altLang="ko-KR" sz="1400" dirty="0"/>
              <a:t>(ACK miss)&lt;1% </a:t>
            </a:r>
          </a:p>
        </p:txBody>
      </p:sp>
      <p:sp>
        <p:nvSpPr>
          <p:cNvPr id="4" name="Slide Number Placeholder 3">
            <a:extLst>
              <a:ext uri="{FF2B5EF4-FFF2-40B4-BE49-F238E27FC236}">
                <a16:creationId xmlns:a16="http://schemas.microsoft.com/office/drawing/2014/main" id="{325B9342-A006-465F-A36D-3EE9B7DF546E}"/>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2612699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D30EC-8E40-4190-AFC0-15F50B4E087B}"/>
              </a:ext>
            </a:extLst>
          </p:cNvPr>
          <p:cNvSpPr>
            <a:spLocks noGrp="1"/>
          </p:cNvSpPr>
          <p:nvPr>
            <p:ph type="title"/>
          </p:nvPr>
        </p:nvSpPr>
        <p:spPr/>
        <p:txBody>
          <a:bodyPr/>
          <a:lstStyle/>
          <a:p>
            <a:r>
              <a:rPr lang="en-US" dirty="0"/>
              <a:t>SDR with active </a:t>
            </a:r>
            <a:r>
              <a:rPr lang="en-US" dirty="0" err="1"/>
              <a:t>sidelink</a:t>
            </a:r>
            <a:r>
              <a:rPr lang="en-US" dirty="0"/>
              <a:t> test</a:t>
            </a:r>
          </a:p>
        </p:txBody>
      </p:sp>
      <p:sp>
        <p:nvSpPr>
          <p:cNvPr id="3" name="Content Placeholder 2">
            <a:extLst>
              <a:ext uri="{FF2B5EF4-FFF2-40B4-BE49-F238E27FC236}">
                <a16:creationId xmlns:a16="http://schemas.microsoft.com/office/drawing/2014/main" id="{CDD38D7A-A061-4039-A2CA-82AE6F265614}"/>
              </a:ext>
            </a:extLst>
          </p:cNvPr>
          <p:cNvSpPr>
            <a:spLocks noGrp="1"/>
          </p:cNvSpPr>
          <p:nvPr>
            <p:ph idx="1"/>
          </p:nvPr>
        </p:nvSpPr>
        <p:spPr/>
        <p:txBody>
          <a:bodyPr/>
          <a:lstStyle/>
          <a:p>
            <a:pPr marL="342900" lvl="3" indent="-342900">
              <a:buFont typeface="Arial" panose="020B0604020202020204" pitchFamily="34" charset="0"/>
              <a:buChar char="•"/>
            </a:pPr>
            <a:r>
              <a:rPr lang="en-GB" dirty="0"/>
              <a:t>Whether to define the SDR test with active </a:t>
            </a:r>
            <a:r>
              <a:rPr lang="en-GB" dirty="0" err="1"/>
              <a:t>sidelink</a:t>
            </a:r>
            <a:r>
              <a:rPr lang="en-GB" dirty="0"/>
              <a:t>?</a:t>
            </a:r>
          </a:p>
          <a:p>
            <a:pPr lvl="1"/>
            <a:r>
              <a:rPr lang="en-GB" sz="1400" dirty="0"/>
              <a:t>Option 1: </a:t>
            </a:r>
            <a:r>
              <a:rPr lang="en-US" sz="1400" dirty="0"/>
              <a:t>Yes</a:t>
            </a:r>
          </a:p>
          <a:p>
            <a:pPr lvl="1"/>
            <a:r>
              <a:rPr lang="en-GB" sz="1400" dirty="0"/>
              <a:t>Option 2: No</a:t>
            </a:r>
          </a:p>
          <a:p>
            <a:endParaRPr lang="en-US" dirty="0"/>
          </a:p>
        </p:txBody>
      </p:sp>
      <p:sp>
        <p:nvSpPr>
          <p:cNvPr id="4" name="Slide Number Placeholder 3">
            <a:extLst>
              <a:ext uri="{FF2B5EF4-FFF2-40B4-BE49-F238E27FC236}">
                <a16:creationId xmlns:a16="http://schemas.microsoft.com/office/drawing/2014/main" id="{50B511D5-08AD-4317-8293-1C262E98D703}"/>
              </a:ext>
            </a:extLst>
          </p:cNvPr>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38848153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schemas.microsoft.com/office/2006/metadata/properties"/>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21816</TotalTime>
  <Words>820</Words>
  <Application>Microsoft Office PowerPoint</Application>
  <PresentationFormat>On-screen Show (4:3)</PresentationFormat>
  <Paragraphs>90</Paragraphs>
  <Slides>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Cambria Math</vt:lpstr>
      <vt:lpstr>Office Theme</vt:lpstr>
      <vt:lpstr>Way forward on multiple link tests for NR V2X demodulation performance</vt:lpstr>
      <vt:lpstr>Power imbalance requirements</vt:lpstr>
      <vt:lpstr>HARQ buffer soft combining test</vt:lpstr>
      <vt:lpstr>HARQ buffer soft combining test</vt:lpstr>
      <vt:lpstr>PSCCH/PSSCH decoding capability test</vt:lpstr>
      <vt:lpstr>PSFCH decoding capability test</vt:lpstr>
      <vt:lpstr>PSFCH decoding capability test</vt:lpstr>
      <vt:lpstr>SDR with active sidelink test</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#97e</cp:lastModifiedBy>
  <cp:revision>1579</cp:revision>
  <dcterms:created xsi:type="dcterms:W3CDTF">2013-05-13T16:02:00Z</dcterms:created>
  <dcterms:modified xsi:type="dcterms:W3CDTF">2020-11-13T15:43:35Z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2b7ba4fd-3fc9-44f2-a22f-87649a8e6ab0</vt:lpwstr>
  </property>
  <property fmtid="{D5CDD505-2E9C-101B-9397-08002B2CF9AE}" pid="7" name="CTP_TimeStamp">
    <vt:lpwstr>2020-06-03 23:12:04Z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y fmtid="{D5CDD505-2E9C-101B-9397-08002B2CF9AE}" pid="21" name="_AdHocReviewCycleID">
    <vt:i4>-1884090725</vt:i4>
  </property>
  <property fmtid="{D5CDD505-2E9C-101B-9397-08002B2CF9AE}" pid="22" name="_EmailSubject">
    <vt:lpwstr>[Rel-16 UE Demod] WF on Normal NR CA requirements</vt:lpwstr>
  </property>
  <property fmtid="{D5CDD505-2E9C-101B-9397-08002B2CF9AE}" pid="23" name="_AuthorEmail">
    <vt:lpwstr>gnigam@qti.qualcomm.com</vt:lpwstr>
  </property>
  <property fmtid="{D5CDD505-2E9C-101B-9397-08002B2CF9AE}" pid="24" name="_AuthorEmailDisplayName">
    <vt:lpwstr>Gaurav Nigam</vt:lpwstr>
  </property>
</Properties>
</file>