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66" r:id="rId4"/>
    <p:sldId id="26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4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4464A307-C897-4122-A64F-DB2D31E16DBE}"/>
    <pc:docChg chg="modSld">
      <pc:chgData name="Shvodian, Bill [CTO]" userId="24ddce14-b8f7-4f54-af74-631294b67ab0" providerId="ADAL" clId="{4464A307-C897-4122-A64F-DB2D31E16DBE}" dt="2020-11-13T03:57:01.470" v="2" actId="207"/>
      <pc:docMkLst>
        <pc:docMk/>
      </pc:docMkLst>
      <pc:sldChg chg="modSp mod">
        <pc:chgData name="Shvodian, Bill [CTO]" userId="24ddce14-b8f7-4f54-af74-631294b67ab0" providerId="ADAL" clId="{4464A307-C897-4122-A64F-DB2D31E16DBE}" dt="2020-11-13T03:57:01.470" v="2" actId="207"/>
        <pc:sldMkLst>
          <pc:docMk/>
          <pc:sldMk cId="3980626291" sldId="264"/>
        </pc:sldMkLst>
        <pc:spChg chg="mod">
          <ac:chgData name="Shvodian, Bill [CTO]" userId="24ddce14-b8f7-4f54-af74-631294b67ab0" providerId="ADAL" clId="{4464A307-C897-4122-A64F-DB2D31E16DBE}" dt="2020-11-13T03:57:01.470" v="2" actId="207"/>
          <ac:spMkLst>
            <pc:docMk/>
            <pc:sldMk cId="3980626291" sldId="264"/>
            <ac:spMk id="3" creationId="{F0E74E51-AE45-4406-84D1-1C8BF3557E18}"/>
          </ac:spMkLst>
        </pc:spChg>
      </pc:sldChg>
    </pc:docChg>
  </pc:docChgLst>
  <pc:docChgLst>
    <pc:chgData name="Shvodian, Bill [CTO]" userId="24ddce14-b8f7-4f54-af74-631294b67ab0" providerId="ADAL" clId="{0130121D-C063-4279-83DE-39BE2E6B275C}"/>
    <pc:docChg chg="modSld">
      <pc:chgData name="Shvodian, Bill [CTO]" userId="24ddce14-b8f7-4f54-af74-631294b67ab0" providerId="ADAL" clId="{0130121D-C063-4279-83DE-39BE2E6B275C}" dt="2020-11-13T13:58:51.748" v="41" actId="1076"/>
      <pc:docMkLst>
        <pc:docMk/>
      </pc:docMkLst>
      <pc:sldChg chg="modSp mod">
        <pc:chgData name="Shvodian, Bill [CTO]" userId="24ddce14-b8f7-4f54-af74-631294b67ab0" providerId="ADAL" clId="{0130121D-C063-4279-83DE-39BE2E6B275C}" dt="2020-11-13T13:58:51.748" v="41" actId="1076"/>
        <pc:sldMkLst>
          <pc:docMk/>
          <pc:sldMk cId="1199801473" sldId="256"/>
        </pc:sldMkLst>
        <pc:spChg chg="mod">
          <ac:chgData name="Shvodian, Bill [CTO]" userId="24ddce14-b8f7-4f54-af74-631294b67ab0" providerId="ADAL" clId="{0130121D-C063-4279-83DE-39BE2E6B275C}" dt="2020-11-13T13:58:51.748" v="41" actId="1076"/>
          <ac:spMkLst>
            <pc:docMk/>
            <pc:sldMk cId="1199801473" sldId="256"/>
            <ac:spMk id="3" creationId="{2BD004A1-CA3D-489B-B246-EDF08774E090}"/>
          </ac:spMkLst>
        </pc:spChg>
        <pc:spChg chg="mod">
          <ac:chgData name="Shvodian, Bill [CTO]" userId="24ddce14-b8f7-4f54-af74-631294b67ab0" providerId="ADAL" clId="{0130121D-C063-4279-83DE-39BE2E6B275C}" dt="2020-11-13T13:32:07.348" v="6" actId="20577"/>
          <ac:spMkLst>
            <pc:docMk/>
            <pc:sldMk cId="1199801473" sldId="256"/>
            <ac:spMk id="5" creationId="{E161CF52-BCB0-46FA-83B4-586928212850}"/>
          </ac:spMkLst>
        </pc:spChg>
      </pc:sldChg>
      <pc:sldChg chg="modSp mod">
        <pc:chgData name="Shvodian, Bill [CTO]" userId="24ddce14-b8f7-4f54-af74-631294b67ab0" providerId="ADAL" clId="{0130121D-C063-4279-83DE-39BE2E6B275C}" dt="2020-11-13T13:27:46.916" v="1" actId="400"/>
        <pc:sldMkLst>
          <pc:docMk/>
          <pc:sldMk cId="3980626291" sldId="264"/>
        </pc:sldMkLst>
        <pc:spChg chg="mod">
          <ac:chgData name="Shvodian, Bill [CTO]" userId="24ddce14-b8f7-4f54-af74-631294b67ab0" providerId="ADAL" clId="{0130121D-C063-4279-83DE-39BE2E6B275C}" dt="2020-11-13T13:27:46.916" v="1" actId="400"/>
          <ac:spMkLst>
            <pc:docMk/>
            <pc:sldMk cId="3980626291" sldId="264"/>
            <ac:spMk id="3" creationId="{F0E74E51-AE45-4406-84D1-1C8BF3557E18}"/>
          </ac:spMkLst>
        </pc:spChg>
      </pc:sldChg>
    </pc:docChg>
  </pc:docChgLst>
  <pc:docChgLst>
    <pc:chgData name="Shvodian, Bill [CTO]" userId="24ddce14-b8f7-4f54-af74-631294b67ab0" providerId="ADAL" clId="{46556F4C-2D42-42D1-B693-2E945DD88041}"/>
    <pc:docChg chg="undo custSel modSld">
      <pc:chgData name="Shvodian, Bill [CTO]" userId="24ddce14-b8f7-4f54-af74-631294b67ab0" providerId="ADAL" clId="{46556F4C-2D42-42D1-B693-2E945DD88041}" dt="2020-11-13T04:10:56.189" v="83" actId="6549"/>
      <pc:docMkLst>
        <pc:docMk/>
      </pc:docMkLst>
      <pc:sldChg chg="modSp mod">
        <pc:chgData name="Shvodian, Bill [CTO]" userId="24ddce14-b8f7-4f54-af74-631294b67ab0" providerId="ADAL" clId="{46556F4C-2D42-42D1-B693-2E945DD88041}" dt="2020-11-13T04:10:56.189" v="83" actId="6549"/>
        <pc:sldMkLst>
          <pc:docMk/>
          <pc:sldMk cId="1199801473" sldId="256"/>
        </pc:sldMkLst>
        <pc:spChg chg="mod">
          <ac:chgData name="Shvodian, Bill [CTO]" userId="24ddce14-b8f7-4f54-af74-631294b67ab0" providerId="ADAL" clId="{46556F4C-2D42-42D1-B693-2E945DD88041}" dt="2020-11-13T04:10:56.189" v="83" actId="6549"/>
          <ac:spMkLst>
            <pc:docMk/>
            <pc:sldMk cId="1199801473" sldId="256"/>
            <ac:spMk id="3" creationId="{2BD004A1-CA3D-489B-B246-EDF08774E090}"/>
          </ac:spMkLst>
        </pc:spChg>
        <pc:spChg chg="mod">
          <ac:chgData name="Shvodian, Bill [CTO]" userId="24ddce14-b8f7-4f54-af74-631294b67ab0" providerId="ADAL" clId="{46556F4C-2D42-42D1-B693-2E945DD88041}" dt="2020-11-13T04:09:08.485" v="16" actId="20577"/>
          <ac:spMkLst>
            <pc:docMk/>
            <pc:sldMk cId="1199801473" sldId="256"/>
            <ac:spMk id="5" creationId="{E161CF52-BCB0-46FA-83B4-586928212850}"/>
          </ac:spMkLst>
        </pc:spChg>
      </pc:sldChg>
      <pc:sldChg chg="modSp mod">
        <pc:chgData name="Shvodian, Bill [CTO]" userId="24ddce14-b8f7-4f54-af74-631294b67ab0" providerId="ADAL" clId="{46556F4C-2D42-42D1-B693-2E945DD88041}" dt="2020-11-13T04:09:45.350" v="60" actId="207"/>
        <pc:sldMkLst>
          <pc:docMk/>
          <pc:sldMk cId="3980626291" sldId="264"/>
        </pc:sldMkLst>
        <pc:spChg chg="mod">
          <ac:chgData name="Shvodian, Bill [CTO]" userId="24ddce14-b8f7-4f54-af74-631294b67ab0" providerId="ADAL" clId="{46556F4C-2D42-42D1-B693-2E945DD88041}" dt="2020-11-13T04:09:45.350" v="60" actId="207"/>
          <ac:spMkLst>
            <pc:docMk/>
            <pc:sldMk cId="3980626291" sldId="264"/>
            <ac:spMk id="3" creationId="{F0E74E51-AE45-4406-84D1-1C8BF3557E18}"/>
          </ac:spMkLst>
        </pc:spChg>
      </pc:sldChg>
    </pc:docChg>
  </pc:docChgLst>
  <pc:docChgLst>
    <pc:chgData name="Shvodian, Bill [CTO]" userId="24ddce14-b8f7-4f54-af74-631294b67ab0" providerId="ADAL" clId="{C7926679-24D8-4FEB-94E9-C33CD362669C}"/>
    <pc:docChg chg="modSld">
      <pc:chgData name="Shvodian, Bill [CTO]" userId="24ddce14-b8f7-4f54-af74-631294b67ab0" providerId="ADAL" clId="{C7926679-24D8-4FEB-94E9-C33CD362669C}" dt="2020-11-13T14:07:21.419" v="10" actId="6549"/>
      <pc:docMkLst>
        <pc:docMk/>
      </pc:docMkLst>
      <pc:sldChg chg="modSp mod">
        <pc:chgData name="Shvodian, Bill [CTO]" userId="24ddce14-b8f7-4f54-af74-631294b67ab0" providerId="ADAL" clId="{C7926679-24D8-4FEB-94E9-C33CD362669C}" dt="2020-11-13T14:07:10.535" v="4" actId="20577"/>
        <pc:sldMkLst>
          <pc:docMk/>
          <pc:sldMk cId="1199801473" sldId="256"/>
        </pc:sldMkLst>
        <pc:spChg chg="mod">
          <ac:chgData name="Shvodian, Bill [CTO]" userId="24ddce14-b8f7-4f54-af74-631294b67ab0" providerId="ADAL" clId="{C7926679-24D8-4FEB-94E9-C33CD362669C}" dt="2020-11-13T14:07:10.535" v="4" actId="20577"/>
          <ac:spMkLst>
            <pc:docMk/>
            <pc:sldMk cId="1199801473" sldId="256"/>
            <ac:spMk id="5" creationId="{E161CF52-BCB0-46FA-83B4-586928212850}"/>
          </ac:spMkLst>
        </pc:spChg>
      </pc:sldChg>
      <pc:sldChg chg="modSp mod">
        <pc:chgData name="Shvodian, Bill [CTO]" userId="24ddce14-b8f7-4f54-af74-631294b67ab0" providerId="ADAL" clId="{C7926679-24D8-4FEB-94E9-C33CD362669C}" dt="2020-11-13T14:07:21.419" v="10" actId="6549"/>
        <pc:sldMkLst>
          <pc:docMk/>
          <pc:sldMk cId="3980626291" sldId="264"/>
        </pc:sldMkLst>
        <pc:spChg chg="mod">
          <ac:chgData name="Shvodian, Bill [CTO]" userId="24ddce14-b8f7-4f54-af74-631294b67ab0" providerId="ADAL" clId="{C7926679-24D8-4FEB-94E9-C33CD362669C}" dt="2020-11-13T14:07:21.419" v="10" actId="6549"/>
          <ac:spMkLst>
            <pc:docMk/>
            <pc:sldMk cId="3980626291" sldId="264"/>
            <ac:spMk id="3" creationId="{F0E74E51-AE45-4406-84D1-1C8BF3557E1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55215-C359-4FF0-A4CB-4C63A49B6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EC6DEA-8443-436E-B9E3-C933CE450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6507BA-130B-4EF9-AB4E-AAF509E131EC}"/>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65F1C888-DEF6-4F73-AB70-C69A4B381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327EA5-998B-4809-8CB9-402FEEA2EF0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5903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4AFB-1C6A-411B-B83E-3C0E6E4B94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9030B1-0868-4A70-8012-FAFD3317A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B3C2B7-18CF-4E8B-B6FD-63E65602207C}"/>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ACD43F1D-8EB0-450C-A971-37B303F60D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8F2D2-ABBA-4AB9-B368-D5DB9696BD3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216559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49DEB-F82C-4B0B-8C89-DD7CB6E28E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BCFDF0-D110-418A-BD7C-B5A3F544E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9AA083-54BA-47D1-94DB-05526D3A097B}"/>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D73AA391-8732-4413-B2D7-64B5F7B2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E77F95-0D08-436A-8FE9-AD03E1AE798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782929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9DB15-6CAC-47FF-B0B1-021CB59D94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C04512-04F5-420E-A81F-9747462122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9250B-C256-49A0-8DBE-E18FCDF2692A}"/>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9698FB75-9080-4D07-9272-19907E1BCD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26D063-5E7B-4CF3-9DFD-5CAC06B363DC}"/>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915887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B1005-F6F5-4C15-907E-1C4C6E40E0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51969A-C90C-49C8-BE17-4FF1A9BE5C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2910A3-6B80-43D2-8FC1-5F7B6AC16475}"/>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96052947-33C0-4F14-A9DB-FCCD37B3A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78D4AD-3E02-4FCF-A694-96220ED3C114}"/>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3268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26F5-64EF-4C03-885E-A36EDEFA9F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CFF1D2-005F-4F71-B4EA-DB1B2B5DB9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5740B1-DEAE-490F-8A67-2CF544D11E0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D96B3-65DA-4E9E-B470-078046ED3FB9}"/>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6" name="Footer Placeholder 5">
            <a:extLst>
              <a:ext uri="{FF2B5EF4-FFF2-40B4-BE49-F238E27FC236}">
                <a16:creationId xmlns:a16="http://schemas.microsoft.com/office/drawing/2014/main" id="{6D873A32-E0F8-492E-B3B0-C453A65F96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9884A-BBBB-41E0-ADDB-778CF5D40577}"/>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6196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F025B-658F-4E8C-B4DA-0DE1D36BB6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9830D4-005C-48E0-BC7F-5A28B81C58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FADEEF-381F-4ABA-BE6C-C729B9CB54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D1A752-E91C-4B8F-BCCC-C060E4C4E6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A13312-97DB-4FB0-B962-DF24E9E641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164F5A-E44B-4EA3-AAC0-07B75002AC7C}"/>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8" name="Footer Placeholder 7">
            <a:extLst>
              <a:ext uri="{FF2B5EF4-FFF2-40B4-BE49-F238E27FC236}">
                <a16:creationId xmlns:a16="http://schemas.microsoft.com/office/drawing/2014/main" id="{986C958E-094B-4608-9929-3D700F09CE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392F92-578F-45B7-ABB4-5BE5A39F7A4B}"/>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112898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D97-A3D1-4133-B804-86B0AAC355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1A1AAA-223A-4B84-A791-72A7419319C5}"/>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4" name="Footer Placeholder 3">
            <a:extLst>
              <a:ext uri="{FF2B5EF4-FFF2-40B4-BE49-F238E27FC236}">
                <a16:creationId xmlns:a16="http://schemas.microsoft.com/office/drawing/2014/main" id="{5657B0FE-3FE0-4672-9A09-65D934A9CC2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66793F-1FDD-4E46-9F18-CAA08820600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8380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EC9811-6269-4359-9E6B-B819299FADBF}"/>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3" name="Footer Placeholder 2">
            <a:extLst>
              <a:ext uri="{FF2B5EF4-FFF2-40B4-BE49-F238E27FC236}">
                <a16:creationId xmlns:a16="http://schemas.microsoft.com/office/drawing/2014/main" id="{0DAC056A-7C52-49FE-8883-62612AF323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910CBB-2F44-4831-A7BE-AB6BC1250693}"/>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507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9F19-464B-4C25-A777-A74BDADE6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6A29A0-9589-41BE-A533-D93587522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BC0D10-500A-4E86-838A-0FE884C41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C630D8-133A-47F7-AACE-5F73A62DD3BC}"/>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6" name="Footer Placeholder 5">
            <a:extLst>
              <a:ext uri="{FF2B5EF4-FFF2-40B4-BE49-F238E27FC236}">
                <a16:creationId xmlns:a16="http://schemas.microsoft.com/office/drawing/2014/main" id="{4623EC10-3510-4C8D-8BE1-0CA03A914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74294-48AF-4D49-A4BA-FEFDEFFE51F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4158055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0929-4265-47EA-836B-FBA924B5F0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02D140-CC97-4330-9B16-07B7A0F427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5933FCC-91A4-4EAF-B30B-D8DCCFDB29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D427C-341F-4E6E-8E22-B1BDB510FC9B}"/>
              </a:ext>
            </a:extLst>
          </p:cNvPr>
          <p:cNvSpPr>
            <a:spLocks noGrp="1"/>
          </p:cNvSpPr>
          <p:nvPr>
            <p:ph type="dt" sz="half" idx="10"/>
          </p:nvPr>
        </p:nvSpPr>
        <p:spPr/>
        <p:txBody>
          <a:bodyPr/>
          <a:lstStyle/>
          <a:p>
            <a:fld id="{620D98B9-CAE2-4511-AF9B-604A3AD72F2C}" type="datetimeFigureOut">
              <a:rPr lang="en-US" smtClean="0"/>
              <a:t>11/13/2020</a:t>
            </a:fld>
            <a:endParaRPr lang="en-US"/>
          </a:p>
        </p:txBody>
      </p:sp>
      <p:sp>
        <p:nvSpPr>
          <p:cNvPr id="6" name="Footer Placeholder 5">
            <a:extLst>
              <a:ext uri="{FF2B5EF4-FFF2-40B4-BE49-F238E27FC236}">
                <a16:creationId xmlns:a16="http://schemas.microsoft.com/office/drawing/2014/main" id="{B09F6B32-12AD-45E2-9C68-174A185A1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B0177B-557F-4822-8E28-13C40212B96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629386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F2970D-60A8-49DE-A104-2651C8A669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B01A3D-47C9-47A4-ADBC-AA60A86E5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8BF2C-B2CE-4F0B-9A06-BDC845E089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0D98B9-CAE2-4511-AF9B-604A3AD72F2C}" type="datetimeFigureOut">
              <a:rPr lang="en-US" smtClean="0"/>
              <a:t>11/13/2020</a:t>
            </a:fld>
            <a:endParaRPr lang="en-US"/>
          </a:p>
        </p:txBody>
      </p:sp>
      <p:sp>
        <p:nvSpPr>
          <p:cNvPr id="5" name="Footer Placeholder 4">
            <a:extLst>
              <a:ext uri="{FF2B5EF4-FFF2-40B4-BE49-F238E27FC236}">
                <a16:creationId xmlns:a16="http://schemas.microsoft.com/office/drawing/2014/main" id="{C34AE450-232D-4C8C-9AB7-8D3AB6CA7B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57C3E9-8D04-40A8-A677-4397F259BC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2184C-9D9A-430A-9B47-A570149938E1}" type="slidenum">
              <a:rPr lang="en-US" smtClean="0"/>
              <a:t>‹#›</a:t>
            </a:fld>
            <a:endParaRPr lang="en-US"/>
          </a:p>
        </p:txBody>
      </p:sp>
    </p:spTree>
    <p:extLst>
      <p:ext uri="{BB962C8B-B14F-4D97-AF65-F5344CB8AC3E}">
        <p14:creationId xmlns:p14="http://schemas.microsoft.com/office/powerpoint/2010/main" val="240643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9B33A-32AB-4572-84B0-C8D1114FA1F6}"/>
              </a:ext>
            </a:extLst>
          </p:cNvPr>
          <p:cNvSpPr>
            <a:spLocks noGrp="1"/>
          </p:cNvSpPr>
          <p:nvPr>
            <p:ph type="ctrTitle"/>
          </p:nvPr>
        </p:nvSpPr>
        <p:spPr/>
        <p:txBody>
          <a:bodyPr>
            <a:normAutofit/>
          </a:bodyPr>
          <a:lstStyle/>
          <a:p>
            <a:r>
              <a:rPr lang="en-US" dirty="0"/>
              <a:t>WF on alternative to creating new BCSs</a:t>
            </a:r>
          </a:p>
        </p:txBody>
      </p:sp>
      <p:sp>
        <p:nvSpPr>
          <p:cNvPr id="3" name="Subtitle 2">
            <a:extLst>
              <a:ext uri="{FF2B5EF4-FFF2-40B4-BE49-F238E27FC236}">
                <a16:creationId xmlns:a16="http://schemas.microsoft.com/office/drawing/2014/main" id="{2BD004A1-CA3D-489B-B246-EDF08774E090}"/>
              </a:ext>
            </a:extLst>
          </p:cNvPr>
          <p:cNvSpPr>
            <a:spLocks noGrp="1"/>
          </p:cNvSpPr>
          <p:nvPr>
            <p:ph type="subTitle" idx="1"/>
          </p:nvPr>
        </p:nvSpPr>
        <p:spPr>
          <a:xfrm>
            <a:off x="1196788" y="3790297"/>
            <a:ext cx="9798424" cy="1655762"/>
          </a:xfrm>
        </p:spPr>
        <p:txBody>
          <a:bodyPr/>
          <a:lstStyle/>
          <a:p>
            <a:r>
              <a:rPr lang="en-US" dirty="0"/>
              <a:t>T-Mobile USA, Deutsche Telekom, AT&amp;T, TELUS, Bell Mobility, Telstra, Telecom Italia, Vodafone, Rogers, Verizon, Ericsson, Nokia, Nokia Shanghai Bell</a:t>
            </a:r>
          </a:p>
        </p:txBody>
      </p:sp>
      <p:sp>
        <p:nvSpPr>
          <p:cNvPr id="5" name="Rectangle 4">
            <a:extLst>
              <a:ext uri="{FF2B5EF4-FFF2-40B4-BE49-F238E27FC236}">
                <a16:creationId xmlns:a16="http://schemas.microsoft.com/office/drawing/2014/main" id="{E161CF52-BCB0-46FA-83B4-586928212850}"/>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R4-2017843</a:t>
            </a:r>
          </a:p>
          <a:p>
            <a:pPr>
              <a:spcAft>
                <a:spcPts val="600"/>
              </a:spcAft>
            </a:pPr>
            <a:r>
              <a:rPr lang="en-US" b="1" dirty="0">
                <a:latin typeface="Arial" panose="020B0604020202020204" pitchFamily="34" charset="0"/>
                <a:ea typeface="Times New Roman" panose="02020603050405020304" pitchFamily="18" charset="0"/>
                <a:cs typeface="Times New Roman" panose="02020603050405020304" pitchFamily="18" charset="0"/>
              </a:rPr>
              <a:t>Electronic Meeting, 2-13 Nov.,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801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C763-3235-4D12-8E06-D800791CED8B}"/>
              </a:ext>
            </a:extLst>
          </p:cNvPr>
          <p:cNvSpPr>
            <a:spLocks noGrp="1"/>
          </p:cNvSpPr>
          <p:nvPr>
            <p:ph type="title"/>
          </p:nvPr>
        </p:nvSpPr>
        <p:spPr/>
        <p:txBody>
          <a:bodyPr/>
          <a:lstStyle/>
          <a:p>
            <a:r>
              <a:rPr lang="en-US" dirty="0"/>
              <a:t>Background: Existing Issues with BCSs</a:t>
            </a:r>
          </a:p>
        </p:txBody>
      </p:sp>
      <p:sp>
        <p:nvSpPr>
          <p:cNvPr id="3" name="Content Placeholder 2">
            <a:extLst>
              <a:ext uri="{FF2B5EF4-FFF2-40B4-BE49-F238E27FC236}">
                <a16:creationId xmlns:a16="http://schemas.microsoft.com/office/drawing/2014/main" id="{C3BA63D7-BEBC-49D1-829F-28ADC70DEA70}"/>
              </a:ext>
            </a:extLst>
          </p:cNvPr>
          <p:cNvSpPr>
            <a:spLocks noGrp="1"/>
          </p:cNvSpPr>
          <p:nvPr>
            <p:ph idx="1"/>
          </p:nvPr>
        </p:nvSpPr>
        <p:spPr/>
        <p:txBody>
          <a:bodyPr/>
          <a:lstStyle/>
          <a:p>
            <a:r>
              <a:rPr lang="en-US" dirty="0"/>
              <a:t>There are open issues with the current BCS system for inter-band and intra-band NR-CA</a:t>
            </a:r>
          </a:p>
          <a:p>
            <a:pPr lvl="1"/>
            <a:r>
              <a:rPr lang="en-US" dirty="0"/>
              <a:t>If there are multiple BCSs for the fallbacks, how does the </a:t>
            </a:r>
            <a:r>
              <a:rPr lang="en-US" dirty="0" err="1"/>
              <a:t>gNB</a:t>
            </a:r>
            <a:r>
              <a:rPr lang="en-US" dirty="0"/>
              <a:t> know which BCS the UE supports for the fallbacks?</a:t>
            </a:r>
          </a:p>
          <a:p>
            <a:pPr lvl="1"/>
            <a:r>
              <a:rPr lang="en-US" dirty="0"/>
              <a:t>In some cases the higher order BCS include channel BWs that the lower order combinations do not. How is that to be interpreted?</a:t>
            </a:r>
          </a:p>
          <a:p>
            <a:pPr lvl="1"/>
            <a:r>
              <a:rPr lang="en-US" dirty="0"/>
              <a:t>In some cases the lower order BCSs include channel BWs that the higher order combinations do no? How is that to be interpreted? </a:t>
            </a:r>
          </a:p>
          <a:p>
            <a:pPr lvl="1"/>
            <a:r>
              <a:rPr lang="en-US" dirty="0"/>
              <a:t>BCS4 could alleviate all of these issues without creating many new BCSs</a:t>
            </a:r>
          </a:p>
          <a:p>
            <a:endParaRPr lang="en-US" dirty="0"/>
          </a:p>
        </p:txBody>
      </p:sp>
    </p:spTree>
    <p:extLst>
      <p:ext uri="{BB962C8B-B14F-4D97-AF65-F5344CB8AC3E}">
        <p14:creationId xmlns:p14="http://schemas.microsoft.com/office/powerpoint/2010/main" val="272562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5E35-1EF9-4C71-82B0-5BD2E860767F}"/>
              </a:ext>
            </a:extLst>
          </p:cNvPr>
          <p:cNvSpPr>
            <a:spLocks noGrp="1"/>
          </p:cNvSpPr>
          <p:nvPr>
            <p:ph type="title"/>
          </p:nvPr>
        </p:nvSpPr>
        <p:spPr/>
        <p:txBody>
          <a:bodyPr/>
          <a:lstStyle/>
          <a:p>
            <a:r>
              <a:rPr lang="en-US" dirty="0"/>
              <a:t>Background: Reducing RAN4 workload</a:t>
            </a:r>
          </a:p>
        </p:txBody>
      </p:sp>
      <p:sp>
        <p:nvSpPr>
          <p:cNvPr id="3" name="Content Placeholder 2">
            <a:extLst>
              <a:ext uri="{FF2B5EF4-FFF2-40B4-BE49-F238E27FC236}">
                <a16:creationId xmlns:a16="http://schemas.microsoft.com/office/drawing/2014/main" id="{B346D0A2-D77C-4D8C-AADA-97B2DF9E8698}"/>
              </a:ext>
            </a:extLst>
          </p:cNvPr>
          <p:cNvSpPr>
            <a:spLocks noGrp="1"/>
          </p:cNvSpPr>
          <p:nvPr>
            <p:ph idx="1"/>
          </p:nvPr>
        </p:nvSpPr>
        <p:spPr/>
        <p:txBody>
          <a:bodyPr/>
          <a:lstStyle/>
          <a:p>
            <a:r>
              <a:rPr lang="en-US" dirty="0"/>
              <a:t>As RAN4 is overworked, there is a desire to find ways to reduce the RAN4 workload</a:t>
            </a:r>
          </a:p>
          <a:p>
            <a:r>
              <a:rPr lang="en-US" dirty="0"/>
              <a:t>The creation of BCS4 is one way to reduce RAN4 workload. Proponents of new band combinations would not need to request new BCSs for every new band combination, and every time a new channel BW is added to a band</a:t>
            </a:r>
          </a:p>
          <a:p>
            <a:r>
              <a:rPr lang="en-US" dirty="0"/>
              <a:t>Instead of spending time on BCSs, RAN4 could focus on making sure the work is properly done for new band combination requests and adding new channel bandwidths to existing bands</a:t>
            </a:r>
          </a:p>
        </p:txBody>
      </p:sp>
    </p:spTree>
    <p:extLst>
      <p:ext uri="{BB962C8B-B14F-4D97-AF65-F5344CB8AC3E}">
        <p14:creationId xmlns:p14="http://schemas.microsoft.com/office/powerpoint/2010/main" val="662498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A0617-00FA-4794-B7BB-432D5E84C2B3}"/>
              </a:ext>
            </a:extLst>
          </p:cNvPr>
          <p:cNvSpPr>
            <a:spLocks noGrp="1"/>
          </p:cNvSpPr>
          <p:nvPr>
            <p:ph type="title"/>
          </p:nvPr>
        </p:nvSpPr>
        <p:spPr/>
        <p:txBody>
          <a:bodyPr/>
          <a:lstStyle/>
          <a:p>
            <a:r>
              <a:rPr lang="en-US" dirty="0"/>
              <a:t>Background: Concerns with BCS4</a:t>
            </a:r>
          </a:p>
        </p:txBody>
      </p:sp>
      <p:sp>
        <p:nvSpPr>
          <p:cNvPr id="3" name="Content Placeholder 2">
            <a:extLst>
              <a:ext uri="{FF2B5EF4-FFF2-40B4-BE49-F238E27FC236}">
                <a16:creationId xmlns:a16="http://schemas.microsoft.com/office/drawing/2014/main" id="{A49725D9-F152-45F0-86B5-59B2A4973BEC}"/>
              </a:ext>
            </a:extLst>
          </p:cNvPr>
          <p:cNvSpPr>
            <a:spLocks noGrp="1"/>
          </p:cNvSpPr>
          <p:nvPr>
            <p:ph idx="1"/>
          </p:nvPr>
        </p:nvSpPr>
        <p:spPr/>
        <p:txBody>
          <a:bodyPr>
            <a:normAutofit fontScale="92500" lnSpcReduction="20000"/>
          </a:bodyPr>
          <a:lstStyle/>
          <a:p>
            <a:r>
              <a:rPr lang="en-US" dirty="0"/>
              <a:t>Concern 1: New channel BWs in BCS4 will need MSD analysis. Who will ensure the proper analysis is done?</a:t>
            </a:r>
          </a:p>
          <a:p>
            <a:pPr lvl="1"/>
            <a:r>
              <a:rPr lang="en-US" dirty="0"/>
              <a:t>MSD analysis is not always being properly done today. Regardless of what is decided for BCS4, we need a way to ensure this is corrected.</a:t>
            </a:r>
          </a:p>
          <a:p>
            <a:pPr lvl="1"/>
            <a:r>
              <a:rPr lang="en-US" dirty="0"/>
              <a:t>A new BCS4 WID could ensure MSD analysis is performed for all </a:t>
            </a:r>
            <a:r>
              <a:rPr lang="en-US" dirty="0" err="1"/>
              <a:t>all</a:t>
            </a:r>
            <a:r>
              <a:rPr lang="en-US" dirty="0"/>
              <a:t> channel BWs for all existing band combinations</a:t>
            </a:r>
          </a:p>
          <a:p>
            <a:pPr lvl="1"/>
            <a:r>
              <a:rPr lang="en-US" dirty="0"/>
              <a:t>New band combinations requests will need to analyze MSD for every bandwidth of each band in the combination</a:t>
            </a:r>
          </a:p>
          <a:p>
            <a:pPr lvl="1"/>
            <a:r>
              <a:rPr lang="en-US" dirty="0"/>
              <a:t>When a new bandwidth is added to a legacy band, MSD analysis needs to be performed for every band combination with that band that has an MSD issue.</a:t>
            </a:r>
          </a:p>
          <a:p>
            <a:r>
              <a:rPr lang="en-US" dirty="0"/>
              <a:t>Concern 2: </a:t>
            </a:r>
            <a:r>
              <a:rPr lang="en-US" dirty="0" err="1"/>
              <a:t>IoDT</a:t>
            </a:r>
            <a:r>
              <a:rPr lang="en-US" dirty="0"/>
              <a:t> testing load will increase</a:t>
            </a:r>
          </a:p>
          <a:p>
            <a:pPr lvl="1"/>
            <a:r>
              <a:rPr lang="en-US" dirty="0"/>
              <a:t>Operators are typically requesting all channel BWs for maximum flexibility. </a:t>
            </a:r>
          </a:p>
          <a:p>
            <a:pPr lvl="1"/>
            <a:r>
              <a:rPr lang="en-US" dirty="0"/>
              <a:t>For band combinations where there is no interest in certain channel BWs, the proponents could still propose BCSs.</a:t>
            </a:r>
          </a:p>
        </p:txBody>
      </p:sp>
    </p:spTree>
    <p:extLst>
      <p:ext uri="{BB962C8B-B14F-4D97-AF65-F5344CB8AC3E}">
        <p14:creationId xmlns:p14="http://schemas.microsoft.com/office/powerpoint/2010/main" val="118993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6B41-6CEE-41C0-BEA8-F5CF50A8560C}"/>
              </a:ext>
            </a:extLst>
          </p:cNvPr>
          <p:cNvSpPr>
            <a:spLocks noGrp="1"/>
          </p:cNvSpPr>
          <p:nvPr>
            <p:ph type="title"/>
          </p:nvPr>
        </p:nvSpPr>
        <p:spPr/>
        <p:txBody>
          <a:bodyPr/>
          <a:lstStyle/>
          <a:p>
            <a:r>
              <a:rPr lang="en-US" dirty="0"/>
              <a:t>BCS4 proposals</a:t>
            </a:r>
          </a:p>
        </p:txBody>
      </p:sp>
      <p:sp>
        <p:nvSpPr>
          <p:cNvPr id="3" name="Content Placeholder 2">
            <a:extLst>
              <a:ext uri="{FF2B5EF4-FFF2-40B4-BE49-F238E27FC236}">
                <a16:creationId xmlns:a16="http://schemas.microsoft.com/office/drawing/2014/main" id="{F0E74E51-AE45-4406-84D1-1C8BF3557E18}"/>
              </a:ext>
            </a:extLst>
          </p:cNvPr>
          <p:cNvSpPr>
            <a:spLocks noGrp="1"/>
          </p:cNvSpPr>
          <p:nvPr>
            <p:ph idx="1"/>
          </p:nvPr>
        </p:nvSpPr>
        <p:spPr>
          <a:xfrm>
            <a:off x="185059" y="1690688"/>
            <a:ext cx="11778343" cy="4927826"/>
          </a:xfrm>
        </p:spPr>
        <p:txBody>
          <a:bodyPr>
            <a:normAutofit fontScale="92500"/>
          </a:bodyPr>
          <a:lstStyle/>
          <a:p>
            <a:r>
              <a:rPr lang="en-US" sz="1600" b="1" dirty="0"/>
              <a:t>Proposal 1: Introduce BCS 4 for inter-band and intra-band NR-CA, which shall indicate that for the band combination the UE supports all of the possible combinations of bandwidths based on the bandwidths the UE supports for each band as indicated in the UE capabilities and restricted by the notes in Table 5.3.5-1 in 38-101-1,  and the maximum bandwidth for the band in the band combination as indicated in the UE capabilities. The BCS table does not need to fill in the channel bandwidths for BCS4 for new band combinations. </a:t>
            </a:r>
          </a:p>
          <a:p>
            <a:r>
              <a:rPr lang="en-US" sz="1600" b="1" dirty="0"/>
              <a:t>Proposal 2: New BCS4 WID to be proposed to ensure that all required analysis including MSD, MPR/A-MPR, etc. be performed for BCS4 for every existing band combination configuration (up to 3 bands)</a:t>
            </a:r>
          </a:p>
          <a:p>
            <a:r>
              <a:rPr lang="en-US" sz="1600" b="1" dirty="0"/>
              <a:t>Proposal 3: As one of the objectives of the WID, technically confirm what each of the following three methods can realize and compare </a:t>
            </a:r>
            <a:r>
              <a:rPr lang="en-GB" sz="1600" b="1" dirty="0"/>
              <a:t>the cost versus the benefits.</a:t>
            </a:r>
            <a:r>
              <a:rPr lang="en-US" sz="1600" b="1" dirty="0"/>
              <a:t> The candidate methods are the original BCS4, two enhanced BCS4 methods: One is BCS4 with additional minimum channel  bandwidth for each NR band within a band combination via UE capability </a:t>
            </a:r>
            <a:r>
              <a:rPr lang="en-US" sz="1600" b="1" dirty="0" err="1"/>
              <a:t>signalling</a:t>
            </a:r>
            <a:r>
              <a:rPr lang="en-US" sz="1600" b="1" dirty="0"/>
              <a:t>, and the other is BCS4 with UE </a:t>
            </a:r>
            <a:r>
              <a:rPr lang="en-US" sz="1600" b="1" dirty="0" err="1"/>
              <a:t>signalling</a:t>
            </a:r>
            <a:r>
              <a:rPr lang="en-US" sz="1600" b="1" dirty="0"/>
              <a:t> multiple feature sets with different maximum and</a:t>
            </a:r>
            <a:r>
              <a:rPr lang="zh-CN" altLang="en-US" sz="1600" b="1" dirty="0"/>
              <a:t> </a:t>
            </a:r>
            <a:r>
              <a:rPr lang="en-US" sz="1600" b="1" dirty="0"/>
              <a:t>minimum channel bandwidth supporting on each CC for the same band combination.</a:t>
            </a:r>
          </a:p>
          <a:p>
            <a:r>
              <a:rPr lang="en-US" sz="1600" b="1" dirty="0"/>
              <a:t>Proposal 4: For new 3 band or less band combinations, MSD analysis will need to include every bandwidth of each band in the combination</a:t>
            </a:r>
          </a:p>
          <a:p>
            <a:r>
              <a:rPr lang="en-US" sz="1600" b="1" dirty="0"/>
              <a:t>Proposal 5: When new channel BWs are added to a band, the proponent needs to identify all band combinations (with up to 3 bands) with that band and ensure MSD is analyzed for each case.  Update the detailed process in the “Adding channel bandwidth support to existing NR bands” to include the necessary steps.</a:t>
            </a:r>
          </a:p>
          <a:p>
            <a:r>
              <a:rPr lang="en-US" sz="1600" b="1" dirty="0"/>
              <a:t>Proposal 6: To ease the concerns of vendors concerned that </a:t>
            </a:r>
            <a:r>
              <a:rPr lang="en-US" sz="1600" b="1" dirty="0" err="1"/>
              <a:t>IoDT</a:t>
            </a:r>
            <a:r>
              <a:rPr lang="en-US" sz="1600" b="1" dirty="0"/>
              <a:t> will increase with BCS4, RAN4 shall allow new BCSs to be created as requested for band combinations, but BCSs will not be required for new band combinations. </a:t>
            </a:r>
          </a:p>
          <a:p>
            <a:r>
              <a:rPr lang="en-US" sz="1600" b="1" dirty="0"/>
              <a:t>Proposal 7: For 35 and 45 MHz, the WID should be updated so that MSD analysis is performed for all of the band combinations for each band that 35 and/or 45 MHz are added to.</a:t>
            </a:r>
          </a:p>
        </p:txBody>
      </p:sp>
    </p:spTree>
    <p:extLst>
      <p:ext uri="{BB962C8B-B14F-4D97-AF65-F5344CB8AC3E}">
        <p14:creationId xmlns:p14="http://schemas.microsoft.com/office/powerpoint/2010/main" val="3980626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2845</TotalTime>
  <Words>820</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alternative to creating new BCSs</vt:lpstr>
      <vt:lpstr>Background: Existing Issues with BCSs</vt:lpstr>
      <vt:lpstr>Background: Reducing RAN4 workload</vt:lpstr>
      <vt:lpstr>Background: Concerns with BCS4</vt:lpstr>
      <vt:lpstr>BCS4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Bill Shvodian</cp:lastModifiedBy>
  <cp:revision>18</cp:revision>
  <dcterms:created xsi:type="dcterms:W3CDTF">2020-11-05T20:24:16Z</dcterms:created>
  <dcterms:modified xsi:type="dcterms:W3CDTF">2020-11-13T14:07:27Z</dcterms:modified>
</cp:coreProperties>
</file>