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sldIdLst>
    <p:sldId id="256" r:id="rId7"/>
    <p:sldId id="332" r:id="rId8"/>
    <p:sldId id="334" r:id="rId9"/>
    <p:sldId id="354" r:id="rId10"/>
    <p:sldId id="357" r:id="rId11"/>
    <p:sldId id="36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Moderator" initials="AM" lastIdx="1" clrIdx="1"/>
  <p:cmAuthor id="3" name="Mueller, Axel (Nokia - FR/Paris-Saclay)" initials="MA(-F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48" autoAdjust="0"/>
    <p:restoredTop sz="91728" autoAdjust="0"/>
  </p:normalViewPr>
  <p:slideViewPr>
    <p:cSldViewPr>
      <p:cViewPr varScale="1">
        <p:scale>
          <a:sx n="90" d="100"/>
          <a:sy n="90" d="100"/>
        </p:scale>
        <p:origin x="11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0E19D1CA-5F1A-4DBC-9843-27945195F254}"/>
    <pc:docChg chg="undo custSel addSld delSld modSld">
      <pc:chgData name="Mueller, Axel (Nokia - FR/Paris-Saclay)" userId="6b065ed8-40bf-4bd7-b1e4-242bb2fb76f9" providerId="ADAL" clId="{0E19D1CA-5F1A-4DBC-9843-27945195F254}" dt="2020-08-25T17:57:56.868" v="372" actId="13926"/>
      <pc:docMkLst>
        <pc:docMk/>
      </pc:docMkLst>
      <pc:sldChg chg="modSp">
        <pc:chgData name="Mueller, Axel (Nokia - FR/Paris-Saclay)" userId="6b065ed8-40bf-4bd7-b1e4-242bb2fb76f9" providerId="ADAL" clId="{0E19D1CA-5F1A-4DBC-9843-27945195F254}" dt="2020-08-25T17:51:20.569" v="350" actId="207"/>
        <pc:sldMkLst>
          <pc:docMk/>
          <pc:sldMk cId="1605875411" sldId="330"/>
        </pc:sldMkLst>
        <pc:graphicFrameChg chg="modGraphic">
          <ac:chgData name="Mueller, Axel (Nokia - FR/Paris-Saclay)" userId="6b065ed8-40bf-4bd7-b1e4-242bb2fb76f9" providerId="ADAL" clId="{0E19D1CA-5F1A-4DBC-9843-27945195F254}" dt="2020-08-25T17:51:20.569" v="350" actId="207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  <pc:sldChg chg="modSp">
        <pc:chgData name="Mueller, Axel (Nokia - FR/Paris-Saclay)" userId="6b065ed8-40bf-4bd7-b1e4-242bb2fb76f9" providerId="ADAL" clId="{0E19D1CA-5F1A-4DBC-9843-27945195F254}" dt="2020-08-25T17:50:51.544" v="349" actId="20577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0E19D1CA-5F1A-4DBC-9843-27945195F254}" dt="2020-08-25T17:50:51.544" v="349" actId="20577"/>
          <ac:spMkLst>
            <pc:docMk/>
            <pc:sldMk cId="839112101" sldId="354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47:57.453" v="336" actId="13926"/>
        <pc:sldMkLst>
          <pc:docMk/>
          <pc:sldMk cId="3004321530" sldId="355"/>
        </pc:sldMkLst>
        <pc:spChg chg="mod">
          <ac:chgData name="Mueller, Axel (Nokia - FR/Paris-Saclay)" userId="6b065ed8-40bf-4bd7-b1e4-242bb2fb76f9" providerId="ADAL" clId="{0E19D1CA-5F1A-4DBC-9843-27945195F254}" dt="2020-08-25T17:47:57.453" v="336" actId="13926"/>
          <ac:spMkLst>
            <pc:docMk/>
            <pc:sldMk cId="3004321530" sldId="355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29:06.258" v="33" actId="20577"/>
        <pc:sldMkLst>
          <pc:docMk/>
          <pc:sldMk cId="3734579256" sldId="356"/>
        </pc:sldMkLst>
        <pc:spChg chg="mod">
          <ac:chgData name="Mueller, Axel (Nokia - FR/Paris-Saclay)" userId="6b065ed8-40bf-4bd7-b1e4-242bb2fb76f9" providerId="ADAL" clId="{0E19D1CA-5F1A-4DBC-9843-27945195F254}" dt="2020-08-25T17:29:06.258" v="33" actId="20577"/>
          <ac:spMkLst>
            <pc:docMk/>
            <pc:sldMk cId="3734579256" sldId="356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49:17.163" v="338" actId="27636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0E19D1CA-5F1A-4DBC-9843-27945195F254}" dt="2020-08-25T17:49:17.163" v="338" actId="27636"/>
          <ac:spMkLst>
            <pc:docMk/>
            <pc:sldMk cId="1446073442" sldId="357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31:00.733" v="72" actId="13926"/>
        <pc:sldMkLst>
          <pc:docMk/>
          <pc:sldMk cId="1870683686" sldId="359"/>
        </pc:sldMkLst>
        <pc:spChg chg="mod">
          <ac:chgData name="Mueller, Axel (Nokia - FR/Paris-Saclay)" userId="6b065ed8-40bf-4bd7-b1e4-242bb2fb76f9" providerId="ADAL" clId="{0E19D1CA-5F1A-4DBC-9843-27945195F254}" dt="2020-08-25T17:31:00.733" v="72" actId="13926"/>
          <ac:spMkLst>
            <pc:docMk/>
            <pc:sldMk cId="1870683686" sldId="359"/>
            <ac:spMk id="3" creationId="{C3063EF5-06CA-4968-A3A4-27A948244291}"/>
          </ac:spMkLst>
        </pc:spChg>
      </pc:sldChg>
      <pc:sldChg chg="delSp modSp">
        <pc:chgData name="Mueller, Axel (Nokia - FR/Paris-Saclay)" userId="6b065ed8-40bf-4bd7-b1e4-242bb2fb76f9" providerId="ADAL" clId="{0E19D1CA-5F1A-4DBC-9843-27945195F254}" dt="2020-08-25T17:54:20.724" v="368" actId="1076"/>
        <pc:sldMkLst>
          <pc:docMk/>
          <pc:sldMk cId="1504558730" sldId="361"/>
        </pc:sldMkLst>
        <pc:spChg chg="mod">
          <ac:chgData name="Mueller, Axel (Nokia - FR/Paris-Saclay)" userId="6b065ed8-40bf-4bd7-b1e4-242bb2fb76f9" providerId="ADAL" clId="{0E19D1CA-5F1A-4DBC-9843-27945195F254}" dt="2020-08-25T17:53:55.215" v="359" actId="13926"/>
          <ac:spMkLst>
            <pc:docMk/>
            <pc:sldMk cId="1504558730" sldId="361"/>
            <ac:spMk id="3" creationId="{C3063EF5-06CA-4968-A3A4-27A948244291}"/>
          </ac:spMkLst>
        </pc:spChg>
        <pc:graphicFrameChg chg="mod modGraphic">
          <ac:chgData name="Mueller, Axel (Nokia - FR/Paris-Saclay)" userId="6b065ed8-40bf-4bd7-b1e4-242bb2fb76f9" providerId="ADAL" clId="{0E19D1CA-5F1A-4DBC-9843-27945195F254}" dt="2020-08-25T17:54:20.724" v="368" actId="1076"/>
          <ac:graphicFrameMkLst>
            <pc:docMk/>
            <pc:sldMk cId="1504558730" sldId="361"/>
            <ac:graphicFrameMk id="5" creationId="{C121ED7D-5EF0-400B-A4BF-8D268F1C6950}"/>
          </ac:graphicFrameMkLst>
        </pc:graphicFrameChg>
        <pc:graphicFrameChg chg="del">
          <ac:chgData name="Mueller, Axel (Nokia - FR/Paris-Saclay)" userId="6b065ed8-40bf-4bd7-b1e4-242bb2fb76f9" providerId="ADAL" clId="{0E19D1CA-5F1A-4DBC-9843-27945195F254}" dt="2020-08-25T17:53:32.904" v="353" actId="478"/>
          <ac:graphicFrameMkLst>
            <pc:docMk/>
            <pc:sldMk cId="1504558730" sldId="361"/>
            <ac:graphicFrameMk id="6" creationId="{8F4BFDA8-A854-43EF-ADEB-C1C5DEA796CF}"/>
          </ac:graphicFrameMkLst>
        </pc:graphicFrameChg>
        <pc:graphicFrameChg chg="del">
          <ac:chgData name="Mueller, Axel (Nokia - FR/Paris-Saclay)" userId="6b065ed8-40bf-4bd7-b1e4-242bb2fb76f9" providerId="ADAL" clId="{0E19D1CA-5F1A-4DBC-9843-27945195F254}" dt="2020-08-25T17:53:36.034" v="354" actId="478"/>
          <ac:graphicFrameMkLst>
            <pc:docMk/>
            <pc:sldMk cId="1504558730" sldId="361"/>
            <ac:graphicFrameMk id="7" creationId="{07B10B5E-ABF2-41A5-9243-07DCBA2640D2}"/>
          </ac:graphicFrameMkLst>
        </pc:graphicFrameChg>
      </pc:sldChg>
      <pc:sldChg chg="modSp">
        <pc:chgData name="Mueller, Axel (Nokia - FR/Paris-Saclay)" userId="6b065ed8-40bf-4bd7-b1e4-242bb2fb76f9" providerId="ADAL" clId="{0E19D1CA-5F1A-4DBC-9843-27945195F254}" dt="2020-08-25T17:37:12.403" v="332" actId="20577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0E19D1CA-5F1A-4DBC-9843-27945195F254}" dt="2020-08-25T17:37:12.403" v="332" actId="20577"/>
          <ac:spMkLst>
            <pc:docMk/>
            <pc:sldMk cId="3747769102" sldId="363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37:35.403" v="334"/>
        <pc:sldMkLst>
          <pc:docMk/>
          <pc:sldMk cId="3875272805" sldId="364"/>
        </pc:sldMkLst>
        <pc:spChg chg="mod">
          <ac:chgData name="Mueller, Axel (Nokia - FR/Paris-Saclay)" userId="6b065ed8-40bf-4bd7-b1e4-242bb2fb76f9" providerId="ADAL" clId="{0E19D1CA-5F1A-4DBC-9843-27945195F254}" dt="2020-08-25T17:37:35.403" v="334"/>
          <ac:spMkLst>
            <pc:docMk/>
            <pc:sldMk cId="3875272805" sldId="364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56:49.476" v="370" actId="13926"/>
        <pc:sldMkLst>
          <pc:docMk/>
          <pc:sldMk cId="290314970" sldId="365"/>
        </pc:sldMkLst>
        <pc:spChg chg="mod">
          <ac:chgData name="Mueller, Axel (Nokia - FR/Paris-Saclay)" userId="6b065ed8-40bf-4bd7-b1e4-242bb2fb76f9" providerId="ADAL" clId="{0E19D1CA-5F1A-4DBC-9843-27945195F254}" dt="2020-08-25T17:56:49.476" v="370" actId="13926"/>
          <ac:spMkLst>
            <pc:docMk/>
            <pc:sldMk cId="290314970" sldId="365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0E19D1CA-5F1A-4DBC-9843-27945195F254}" dt="2020-08-25T17:57:56.868" v="372" actId="13926"/>
        <pc:sldMkLst>
          <pc:docMk/>
          <pc:sldMk cId="3153541519" sldId="367"/>
        </pc:sldMkLst>
        <pc:graphicFrameChg chg="modGraphic">
          <ac:chgData name="Mueller, Axel (Nokia - FR/Paris-Saclay)" userId="6b065ed8-40bf-4bd7-b1e4-242bb2fb76f9" providerId="ADAL" clId="{0E19D1CA-5F1A-4DBC-9843-27945195F254}" dt="2020-08-25T17:57:56.868" v="372" actId="13926"/>
          <ac:graphicFrameMkLst>
            <pc:docMk/>
            <pc:sldMk cId="3153541519" sldId="367"/>
            <ac:graphicFrameMk id="5" creationId="{DF0A3EA6-6130-4E40-9682-DEEF6B77EE19}"/>
          </ac:graphicFrameMkLst>
        </pc:graphicFrameChg>
      </pc:sldChg>
      <pc:sldChg chg="add del">
        <pc:chgData name="Mueller, Axel (Nokia - FR/Paris-Saclay)" userId="6b065ed8-40bf-4bd7-b1e4-242bb2fb76f9" providerId="ADAL" clId="{0E19D1CA-5F1A-4DBC-9843-27945195F254}" dt="2020-08-25T17:28:41.403" v="6"/>
        <pc:sldMkLst>
          <pc:docMk/>
          <pc:sldMk cId="1317686688" sldId="368"/>
        </pc:sldMkLst>
      </pc:sldChg>
    </pc:docChg>
  </pc:docChgLst>
  <pc:docChgLst>
    <pc:chgData name="Mueller, Axel (Nokia - FR/Paris-Saclay)" userId="6b065ed8-40bf-4bd7-b1e4-242bb2fb76f9" providerId="ADAL" clId="{2085B705-AA9D-4B91-A3A3-EB1A55B00360}"/>
    <pc:docChg chg="undo custSel delSld modSld">
      <pc:chgData name="Mueller, Axel (Nokia - FR/Paris-Saclay)" userId="6b065ed8-40bf-4bd7-b1e4-242bb2fb76f9" providerId="ADAL" clId="{2085B705-AA9D-4B91-A3A3-EB1A55B00360}" dt="2020-08-26T18:43:31.124" v="164" actId="403"/>
      <pc:docMkLst>
        <pc:docMk/>
      </pc:docMkLst>
      <pc:sldChg chg="modSp">
        <pc:chgData name="Mueller, Axel (Nokia - FR/Paris-Saclay)" userId="6b065ed8-40bf-4bd7-b1e4-242bb2fb76f9" providerId="ADAL" clId="{2085B705-AA9D-4B91-A3A3-EB1A55B00360}" dt="2020-08-26T18:34:37.671" v="0" actId="654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2085B705-AA9D-4B91-A3A3-EB1A55B00360}" dt="2020-08-26T18:34:37.671" v="0" actId="6549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3:31.124" v="164" actId="403"/>
        <pc:sldMkLst>
          <pc:docMk/>
          <pc:sldMk cId="1605875411" sldId="330"/>
        </pc:sldMkLst>
        <pc:graphicFrameChg chg="modGraphic">
          <ac:chgData name="Mueller, Axel (Nokia - FR/Paris-Saclay)" userId="6b065ed8-40bf-4bd7-b1e4-242bb2fb76f9" providerId="ADAL" clId="{2085B705-AA9D-4B91-A3A3-EB1A55B00360}" dt="2020-08-26T18:43:31.124" v="164" actId="403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35:34.503" v="11" actId="13926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2085B705-AA9D-4B91-A3A3-EB1A55B00360}" dt="2020-08-26T18:35:34.503" v="11" actId="13926"/>
          <ac:spMkLst>
            <pc:docMk/>
            <pc:sldMk cId="3723471719" sldId="334"/>
            <ac:spMk id="3" creationId="{CEEE3967-5931-4678-811B-C8B43E27CAD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6:28.331" v="27" actId="13926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2085B705-AA9D-4B91-A3A3-EB1A55B00360}" dt="2020-08-26T18:36:28.331" v="27" actId="13926"/>
          <ac:spMkLst>
            <pc:docMk/>
            <pc:sldMk cId="839112101" sldId="354"/>
            <ac:spMk id="3" creationId="{2235DBF7-E55E-4B31-89B5-C53236D71351}"/>
          </ac:spMkLst>
        </pc:spChg>
      </pc:sldChg>
      <pc:sldChg chg="modSp del">
        <pc:chgData name="Mueller, Axel (Nokia - FR/Paris-Saclay)" userId="6b065ed8-40bf-4bd7-b1e4-242bb2fb76f9" providerId="ADAL" clId="{2085B705-AA9D-4B91-A3A3-EB1A55B00360}" dt="2020-08-26T18:36:37.150" v="29" actId="2696"/>
        <pc:sldMkLst>
          <pc:docMk/>
          <pc:sldMk cId="3004321530" sldId="355"/>
        </pc:sldMkLst>
        <pc:spChg chg="mod">
          <ac:chgData name="Mueller, Axel (Nokia - FR/Paris-Saclay)" userId="6b065ed8-40bf-4bd7-b1e4-242bb2fb76f9" providerId="ADAL" clId="{2085B705-AA9D-4B91-A3A3-EB1A55B00360}" dt="2020-08-26T18:35:48.980" v="13"/>
          <ac:spMkLst>
            <pc:docMk/>
            <pc:sldMk cId="3004321530" sldId="355"/>
            <ac:spMk id="3" creationId="{2235DBF7-E55E-4B31-89B5-C53236D71351}"/>
          </ac:spMkLst>
        </pc:spChg>
      </pc:sldChg>
      <pc:sldChg chg="modSp del">
        <pc:chgData name="Mueller, Axel (Nokia - FR/Paris-Saclay)" userId="6b065ed8-40bf-4bd7-b1e4-242bb2fb76f9" providerId="ADAL" clId="{2085B705-AA9D-4B91-A3A3-EB1A55B00360}" dt="2020-08-26T18:36:37.146" v="28" actId="2696"/>
        <pc:sldMkLst>
          <pc:docMk/>
          <pc:sldMk cId="3734579256" sldId="356"/>
        </pc:sldMkLst>
        <pc:spChg chg="mod">
          <ac:chgData name="Mueller, Axel (Nokia - FR/Paris-Saclay)" userId="6b065ed8-40bf-4bd7-b1e4-242bb2fb76f9" providerId="ADAL" clId="{2085B705-AA9D-4B91-A3A3-EB1A55B00360}" dt="2020-08-26T18:36:11.002" v="20" actId="27636"/>
          <ac:spMkLst>
            <pc:docMk/>
            <pc:sldMk cId="3734579256" sldId="356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3:12.870" v="162" actId="20577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2085B705-AA9D-4B91-A3A3-EB1A55B00360}" dt="2020-08-26T18:43:12.870" v="162" actId="20577"/>
          <ac:spMkLst>
            <pc:docMk/>
            <pc:sldMk cId="1446073442" sldId="357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6:52.252" v="32" actId="13926"/>
        <pc:sldMkLst>
          <pc:docMk/>
          <pc:sldMk cId="651365267" sldId="358"/>
        </pc:sldMkLst>
        <pc:spChg chg="mod">
          <ac:chgData name="Mueller, Axel (Nokia - FR/Paris-Saclay)" userId="6b065ed8-40bf-4bd7-b1e4-242bb2fb76f9" providerId="ADAL" clId="{2085B705-AA9D-4B91-A3A3-EB1A55B00360}" dt="2020-08-26T18:36:52.252" v="32" actId="13926"/>
          <ac:spMkLst>
            <pc:docMk/>
            <pc:sldMk cId="651365267" sldId="358"/>
            <ac:spMk id="3" creationId="{6B5BF179-CEE1-46A5-9DE6-92F452E2F42E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7:26.126" v="36" actId="13926"/>
        <pc:sldMkLst>
          <pc:docMk/>
          <pc:sldMk cId="1870683686" sldId="359"/>
        </pc:sldMkLst>
        <pc:spChg chg="mod">
          <ac:chgData name="Mueller, Axel (Nokia - FR/Paris-Saclay)" userId="6b065ed8-40bf-4bd7-b1e4-242bb2fb76f9" providerId="ADAL" clId="{2085B705-AA9D-4B91-A3A3-EB1A55B00360}" dt="2020-08-26T18:37:26.126" v="36" actId="13926"/>
          <ac:spMkLst>
            <pc:docMk/>
            <pc:sldMk cId="1870683686" sldId="359"/>
            <ac:spMk id="3" creationId="{C3063EF5-06CA-4968-A3A4-27A94824429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37:41.506" v="39" actId="1076"/>
        <pc:sldMkLst>
          <pc:docMk/>
          <pc:sldMk cId="1504558730" sldId="361"/>
        </pc:sldMkLst>
        <pc:spChg chg="mod">
          <ac:chgData name="Mueller, Axel (Nokia - FR/Paris-Saclay)" userId="6b065ed8-40bf-4bd7-b1e4-242bb2fb76f9" providerId="ADAL" clId="{2085B705-AA9D-4B91-A3A3-EB1A55B00360}" dt="2020-08-26T18:37:38.052" v="38" actId="13926"/>
          <ac:spMkLst>
            <pc:docMk/>
            <pc:sldMk cId="1504558730" sldId="361"/>
            <ac:spMk id="3" creationId="{C3063EF5-06CA-4968-A3A4-27A948244291}"/>
          </ac:spMkLst>
        </pc:spChg>
        <pc:graphicFrameChg chg="mod">
          <ac:chgData name="Mueller, Axel (Nokia - FR/Paris-Saclay)" userId="6b065ed8-40bf-4bd7-b1e4-242bb2fb76f9" providerId="ADAL" clId="{2085B705-AA9D-4B91-A3A3-EB1A55B00360}" dt="2020-08-26T18:37:41.506" v="39" actId="1076"/>
          <ac:graphicFrameMkLst>
            <pc:docMk/>
            <pc:sldMk cId="1504558730" sldId="361"/>
            <ac:graphicFrameMk id="5" creationId="{C121ED7D-5EF0-400B-A4BF-8D268F1C6950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37:55.900" v="41" actId="13926"/>
        <pc:sldMkLst>
          <pc:docMk/>
          <pc:sldMk cId="1927266759" sldId="362"/>
        </pc:sldMkLst>
        <pc:spChg chg="mod">
          <ac:chgData name="Mueller, Axel (Nokia - FR/Paris-Saclay)" userId="6b065ed8-40bf-4bd7-b1e4-242bb2fb76f9" providerId="ADAL" clId="{2085B705-AA9D-4B91-A3A3-EB1A55B00360}" dt="2020-08-26T18:37:55.900" v="41" actId="13926"/>
          <ac:spMkLst>
            <pc:docMk/>
            <pc:sldMk cId="1927266759" sldId="362"/>
            <ac:spMk id="3" creationId="{C3063EF5-06CA-4968-A3A4-27A948244291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2:58.646" v="161" actId="1076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2085B705-AA9D-4B91-A3A3-EB1A55B00360}" dt="2020-08-26T18:42:54.122" v="160" actId="27636"/>
          <ac:spMkLst>
            <pc:docMk/>
            <pc:sldMk cId="3747769102" sldId="363"/>
            <ac:spMk id="3" creationId="{68C19F4A-0DC8-4933-9CE6-25460625EDA3}"/>
          </ac:spMkLst>
        </pc:spChg>
        <pc:graphicFrameChg chg="mod modGraphic">
          <ac:chgData name="Mueller, Axel (Nokia - FR/Paris-Saclay)" userId="6b065ed8-40bf-4bd7-b1e4-242bb2fb76f9" providerId="ADAL" clId="{2085B705-AA9D-4B91-A3A3-EB1A55B00360}" dt="2020-08-26T18:42:58.646" v="161" actId="1076"/>
          <ac:graphicFrameMkLst>
            <pc:docMk/>
            <pc:sldMk cId="3747769102" sldId="363"/>
            <ac:graphicFrameMk id="5" creationId="{6B8AF3B3-26FC-4FC2-9CD8-912A9E8C6FD0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40:22.486" v="109" actId="6549"/>
        <pc:sldMkLst>
          <pc:docMk/>
          <pc:sldMk cId="3875272805" sldId="364"/>
        </pc:sldMkLst>
        <pc:spChg chg="mod">
          <ac:chgData name="Mueller, Axel (Nokia - FR/Paris-Saclay)" userId="6b065ed8-40bf-4bd7-b1e4-242bb2fb76f9" providerId="ADAL" clId="{2085B705-AA9D-4B91-A3A3-EB1A55B00360}" dt="2020-08-26T18:40:22.486" v="109" actId="6549"/>
          <ac:spMkLst>
            <pc:docMk/>
            <pc:sldMk cId="3875272805" sldId="364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0:31.868" v="111" actId="13926"/>
        <pc:sldMkLst>
          <pc:docMk/>
          <pc:sldMk cId="290314970" sldId="365"/>
        </pc:sldMkLst>
        <pc:spChg chg="mod">
          <ac:chgData name="Mueller, Axel (Nokia - FR/Paris-Saclay)" userId="6b065ed8-40bf-4bd7-b1e4-242bb2fb76f9" providerId="ADAL" clId="{2085B705-AA9D-4B91-A3A3-EB1A55B00360}" dt="2020-08-26T18:40:31.868" v="111" actId="13926"/>
          <ac:spMkLst>
            <pc:docMk/>
            <pc:sldMk cId="290314970" sldId="365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0:42.879" v="113" actId="13926"/>
        <pc:sldMkLst>
          <pc:docMk/>
          <pc:sldMk cId="1318589627" sldId="366"/>
        </pc:sldMkLst>
        <pc:spChg chg="mod">
          <ac:chgData name="Mueller, Axel (Nokia - FR/Paris-Saclay)" userId="6b065ed8-40bf-4bd7-b1e4-242bb2fb76f9" providerId="ADAL" clId="{2085B705-AA9D-4B91-A3A3-EB1A55B00360}" dt="2020-08-26T18:40:42.879" v="113" actId="13926"/>
          <ac:spMkLst>
            <pc:docMk/>
            <pc:sldMk cId="1318589627" sldId="366"/>
            <ac:spMk id="3" creationId="{68C19F4A-0DC8-4933-9CE6-25460625EDA3}"/>
          </ac:spMkLst>
        </pc:spChg>
      </pc:sldChg>
      <pc:sldChg chg="modSp">
        <pc:chgData name="Mueller, Axel (Nokia - FR/Paris-Saclay)" userId="6b065ed8-40bf-4bd7-b1e4-242bb2fb76f9" providerId="ADAL" clId="{2085B705-AA9D-4B91-A3A3-EB1A55B00360}" dt="2020-08-26T18:42:30.670" v="154" actId="1076"/>
        <pc:sldMkLst>
          <pc:docMk/>
          <pc:sldMk cId="3153541519" sldId="367"/>
        </pc:sldMkLst>
        <pc:spChg chg="mod">
          <ac:chgData name="Mueller, Axel (Nokia - FR/Paris-Saclay)" userId="6b065ed8-40bf-4bd7-b1e4-242bb2fb76f9" providerId="ADAL" clId="{2085B705-AA9D-4B91-A3A3-EB1A55B00360}" dt="2020-08-26T18:42:26.347" v="153" actId="27636"/>
          <ac:spMkLst>
            <pc:docMk/>
            <pc:sldMk cId="3153541519" sldId="367"/>
            <ac:spMk id="3" creationId="{68C19F4A-0DC8-4933-9CE6-25460625EDA3}"/>
          </ac:spMkLst>
        </pc:spChg>
        <pc:graphicFrameChg chg="mod modGraphic">
          <ac:chgData name="Mueller, Axel (Nokia - FR/Paris-Saclay)" userId="6b065ed8-40bf-4bd7-b1e4-242bb2fb76f9" providerId="ADAL" clId="{2085B705-AA9D-4B91-A3A3-EB1A55B00360}" dt="2020-08-26T18:42:30.670" v="154" actId="1076"/>
          <ac:graphicFrameMkLst>
            <pc:docMk/>
            <pc:sldMk cId="3153541519" sldId="367"/>
            <ac:graphicFrameMk id="5" creationId="{DF0A3EA6-6130-4E40-9682-DEEF6B77EE19}"/>
          </ac:graphicFrameMkLst>
        </pc:graphicFrameChg>
      </pc:sldChg>
      <pc:sldChg chg="modSp">
        <pc:chgData name="Mueller, Axel (Nokia - FR/Paris-Saclay)" userId="6b065ed8-40bf-4bd7-b1e4-242bb2fb76f9" providerId="ADAL" clId="{2085B705-AA9D-4B91-A3A3-EB1A55B00360}" dt="2020-08-26T18:39:40.734" v="86" actId="6549"/>
        <pc:sldMkLst>
          <pc:docMk/>
          <pc:sldMk cId="3333692766" sldId="368"/>
        </pc:sldMkLst>
        <pc:spChg chg="mod">
          <ac:chgData name="Mueller, Axel (Nokia - FR/Paris-Saclay)" userId="6b065ed8-40bf-4bd7-b1e4-242bb2fb76f9" providerId="ADAL" clId="{2085B705-AA9D-4B91-A3A3-EB1A55B00360}" dt="2020-08-26T18:39:40.734" v="86" actId="6549"/>
          <ac:spMkLst>
            <pc:docMk/>
            <pc:sldMk cId="3333692766" sldId="368"/>
            <ac:spMk id="3" creationId="{68C19F4A-0DC8-4933-9CE6-25460625EDA3}"/>
          </ac:spMkLst>
        </pc:spChg>
      </pc:sldChg>
    </pc:docChg>
  </pc:docChgLst>
  <pc:docChgLst>
    <pc:chgData name="Mueller, Axel (Nokia - FR/Paris-Saclay)" userId="6b065ed8-40bf-4bd7-b1e4-242bb2fb76f9" providerId="ADAL" clId="{F6527DC4-6B9C-41BE-8D3B-502036EF5C4C}"/>
    <pc:docChg chg="undo custSel addSld delSld modSld">
      <pc:chgData name="Mueller, Axel (Nokia - FR/Paris-Saclay)" userId="6b065ed8-40bf-4bd7-b1e4-242bb2fb76f9" providerId="ADAL" clId="{F6527DC4-6B9C-41BE-8D3B-502036EF5C4C}" dt="2020-11-10T15:21:23.978" v="194" actId="13926"/>
      <pc:docMkLst>
        <pc:docMk/>
      </pc:docMkLst>
      <pc:sldChg chg="modSp">
        <pc:chgData name="Mueller, Axel (Nokia - FR/Paris-Saclay)" userId="6b065ed8-40bf-4bd7-b1e4-242bb2fb76f9" providerId="ADAL" clId="{F6527DC4-6B9C-41BE-8D3B-502036EF5C4C}" dt="2020-11-08T19:45:38.608" v="168" actId="20577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F6527DC4-6B9C-41BE-8D3B-502036EF5C4C}" dt="2020-11-08T19:45:38.608" v="168" actId="20577"/>
          <ac:spMkLst>
            <pc:docMk/>
            <pc:sldMk cId="3181677693" sldId="256"/>
            <ac:spMk id="4" creationId="{00000000-0000-0000-0000-000000000000}"/>
          </ac:spMkLst>
        </pc:spChg>
        <pc:spChg chg="mod">
          <ac:chgData name="Mueller, Axel (Nokia - FR/Paris-Saclay)" userId="6b065ed8-40bf-4bd7-b1e4-242bb2fb76f9" providerId="ADAL" clId="{F6527DC4-6B9C-41BE-8D3B-502036EF5C4C}" dt="2020-11-08T19:45:23.238" v="165"/>
          <ac:spMkLst>
            <pc:docMk/>
            <pc:sldMk cId="3181677693" sldId="256"/>
            <ac:spMk id="5" creationId="{00000000-0000-0000-0000-000000000000}"/>
          </ac:spMkLst>
        </pc:spChg>
      </pc:sldChg>
      <pc:sldChg chg="del">
        <pc:chgData name="Mueller, Axel (Nokia - FR/Paris-Saclay)" userId="6b065ed8-40bf-4bd7-b1e4-242bb2fb76f9" providerId="ADAL" clId="{F6527DC4-6B9C-41BE-8D3B-502036EF5C4C}" dt="2020-11-08T19:41:58.298" v="122" actId="2696"/>
        <pc:sldMkLst>
          <pc:docMk/>
          <pc:sldMk cId="1605875411" sldId="330"/>
        </pc:sldMkLst>
      </pc:sldChg>
      <pc:sldChg chg="modSp">
        <pc:chgData name="Mueller, Axel (Nokia - FR/Paris-Saclay)" userId="6b065ed8-40bf-4bd7-b1e4-242bb2fb76f9" providerId="ADAL" clId="{F6527DC4-6B9C-41BE-8D3B-502036EF5C4C}" dt="2020-11-08T19:34:16.832" v="30" actId="14100"/>
        <pc:sldMkLst>
          <pc:docMk/>
          <pc:sldMk cId="179171565" sldId="332"/>
        </pc:sldMkLst>
        <pc:spChg chg="mod">
          <ac:chgData name="Mueller, Axel (Nokia - FR/Paris-Saclay)" userId="6b065ed8-40bf-4bd7-b1e4-242bb2fb76f9" providerId="ADAL" clId="{F6527DC4-6B9C-41BE-8D3B-502036EF5C4C}" dt="2020-11-08T19:34:16.832" v="30" actId="14100"/>
          <ac:spMkLst>
            <pc:docMk/>
            <pc:sldMk cId="179171565" sldId="332"/>
            <ac:spMk id="3" creationId="{4CFBAB26-4523-46D1-A6EC-C5F62C285619}"/>
          </ac:spMkLst>
        </pc:spChg>
      </pc:sldChg>
      <pc:sldChg chg="del">
        <pc:chgData name="Mueller, Axel (Nokia - FR/Paris-Saclay)" userId="6b065ed8-40bf-4bd7-b1e4-242bb2fb76f9" providerId="ADAL" clId="{F6527DC4-6B9C-41BE-8D3B-502036EF5C4C}" dt="2020-11-08T19:35:58.284" v="44" actId="2696"/>
        <pc:sldMkLst>
          <pc:docMk/>
          <pc:sldMk cId="1794332443" sldId="333"/>
        </pc:sldMkLst>
      </pc:sldChg>
      <pc:sldChg chg="modSp">
        <pc:chgData name="Mueller, Axel (Nokia - FR/Paris-Saclay)" userId="6b065ed8-40bf-4bd7-b1e4-242bb2fb76f9" providerId="ADAL" clId="{F6527DC4-6B9C-41BE-8D3B-502036EF5C4C}" dt="2020-11-08T19:42:53.568" v="156" actId="20577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F6527DC4-6B9C-41BE-8D3B-502036EF5C4C}" dt="2020-11-08T19:35:38.143" v="42" actId="20577"/>
          <ac:spMkLst>
            <pc:docMk/>
            <pc:sldMk cId="3723471719" sldId="334"/>
            <ac:spMk id="2" creationId="{3C0B6994-1CAE-4535-9D5C-BE1C3607414A}"/>
          </ac:spMkLst>
        </pc:spChg>
        <pc:spChg chg="mod">
          <ac:chgData name="Mueller, Axel (Nokia - FR/Paris-Saclay)" userId="6b065ed8-40bf-4bd7-b1e4-242bb2fb76f9" providerId="ADAL" clId="{F6527DC4-6B9C-41BE-8D3B-502036EF5C4C}" dt="2020-11-08T19:42:53.568" v="156" actId="20577"/>
          <ac:spMkLst>
            <pc:docMk/>
            <pc:sldMk cId="3723471719" sldId="334"/>
            <ac:spMk id="3" creationId="{CEEE3967-5931-4678-811B-C8B43E27CAD1}"/>
          </ac:spMkLst>
        </pc:spChg>
      </pc:sldChg>
      <pc:sldChg chg="del">
        <pc:chgData name="Mueller, Axel (Nokia - FR/Paris-Saclay)" userId="6b065ed8-40bf-4bd7-b1e4-242bb2fb76f9" providerId="ADAL" clId="{F6527DC4-6B9C-41BE-8D3B-502036EF5C4C}" dt="2020-11-08T19:41:58.328" v="123" actId="2696"/>
        <pc:sldMkLst>
          <pc:docMk/>
          <pc:sldMk cId="2220410322" sldId="340"/>
        </pc:sldMkLst>
      </pc:sldChg>
      <pc:sldChg chg="del">
        <pc:chgData name="Mueller, Axel (Nokia - FR/Paris-Saclay)" userId="6b065ed8-40bf-4bd7-b1e4-242bb2fb76f9" providerId="ADAL" clId="{F6527DC4-6B9C-41BE-8D3B-502036EF5C4C}" dt="2020-11-08T19:41:58.388" v="127" actId="2696"/>
        <pc:sldMkLst>
          <pc:docMk/>
          <pc:sldMk cId="2079637369" sldId="344"/>
        </pc:sldMkLst>
      </pc:sldChg>
      <pc:sldChg chg="modSp">
        <pc:chgData name="Mueller, Axel (Nokia - FR/Paris-Saclay)" userId="6b065ed8-40bf-4bd7-b1e4-242bb2fb76f9" providerId="ADAL" clId="{F6527DC4-6B9C-41BE-8D3B-502036EF5C4C}" dt="2020-11-10T15:21:06.901" v="191" actId="6549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F6527DC4-6B9C-41BE-8D3B-502036EF5C4C}" dt="2020-11-08T19:36:09.659" v="50" actId="27636"/>
          <ac:spMkLst>
            <pc:docMk/>
            <pc:sldMk cId="839112101" sldId="354"/>
            <ac:spMk id="2" creationId="{796C5AF4-9E72-4866-90B9-1FCB542CB3DC}"/>
          </ac:spMkLst>
        </pc:spChg>
        <pc:spChg chg="mod">
          <ac:chgData name="Mueller, Axel (Nokia - FR/Paris-Saclay)" userId="6b065ed8-40bf-4bd7-b1e4-242bb2fb76f9" providerId="ADAL" clId="{F6527DC4-6B9C-41BE-8D3B-502036EF5C4C}" dt="2020-11-10T15:21:06.901" v="191" actId="6549"/>
          <ac:spMkLst>
            <pc:docMk/>
            <pc:sldMk cId="839112101" sldId="354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F6527DC4-6B9C-41BE-8D3B-502036EF5C4C}" dt="2020-11-08T19:41:50.123" v="120" actId="20577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F6527DC4-6B9C-41BE-8D3B-502036EF5C4C}" dt="2020-11-08T19:39:44.329" v="88" actId="20577"/>
          <ac:spMkLst>
            <pc:docMk/>
            <pc:sldMk cId="1446073442" sldId="357"/>
            <ac:spMk id="2" creationId="{796C5AF4-9E72-4866-90B9-1FCB542CB3DC}"/>
          </ac:spMkLst>
        </pc:spChg>
        <pc:spChg chg="mod">
          <ac:chgData name="Mueller, Axel (Nokia - FR/Paris-Saclay)" userId="6b065ed8-40bf-4bd7-b1e4-242bb2fb76f9" providerId="ADAL" clId="{F6527DC4-6B9C-41BE-8D3B-502036EF5C4C}" dt="2020-11-08T19:41:50.123" v="120" actId="20577"/>
          <ac:spMkLst>
            <pc:docMk/>
            <pc:sldMk cId="1446073442" sldId="357"/>
            <ac:spMk id="3" creationId="{2235DBF7-E55E-4B31-89B5-C53236D71351}"/>
          </ac:spMkLst>
        </pc:spChg>
      </pc:sldChg>
      <pc:sldChg chg="del">
        <pc:chgData name="Mueller, Axel (Nokia - FR/Paris-Saclay)" userId="6b065ed8-40bf-4bd7-b1e4-242bb2fb76f9" providerId="ADAL" clId="{F6527DC4-6B9C-41BE-8D3B-502036EF5C4C}" dt="2020-11-08T19:41:58.273" v="121" actId="2696"/>
        <pc:sldMkLst>
          <pc:docMk/>
          <pc:sldMk cId="651365267" sldId="358"/>
        </pc:sldMkLst>
      </pc:sldChg>
      <pc:sldChg chg="del">
        <pc:chgData name="Mueller, Axel (Nokia - FR/Paris-Saclay)" userId="6b065ed8-40bf-4bd7-b1e4-242bb2fb76f9" providerId="ADAL" clId="{F6527DC4-6B9C-41BE-8D3B-502036EF5C4C}" dt="2020-11-08T19:41:58.348" v="124" actId="2696"/>
        <pc:sldMkLst>
          <pc:docMk/>
          <pc:sldMk cId="1870683686" sldId="359"/>
        </pc:sldMkLst>
      </pc:sldChg>
      <pc:sldChg chg="del">
        <pc:chgData name="Mueller, Axel (Nokia - FR/Paris-Saclay)" userId="6b065ed8-40bf-4bd7-b1e4-242bb2fb76f9" providerId="ADAL" clId="{F6527DC4-6B9C-41BE-8D3B-502036EF5C4C}" dt="2020-11-08T19:41:58.362" v="125" actId="2696"/>
        <pc:sldMkLst>
          <pc:docMk/>
          <pc:sldMk cId="1504558730" sldId="361"/>
        </pc:sldMkLst>
      </pc:sldChg>
      <pc:sldChg chg="del">
        <pc:chgData name="Mueller, Axel (Nokia - FR/Paris-Saclay)" userId="6b065ed8-40bf-4bd7-b1e4-242bb2fb76f9" providerId="ADAL" clId="{F6527DC4-6B9C-41BE-8D3B-502036EF5C4C}" dt="2020-11-08T19:41:58.369" v="126" actId="2696"/>
        <pc:sldMkLst>
          <pc:docMk/>
          <pc:sldMk cId="1927266759" sldId="362"/>
        </pc:sldMkLst>
      </pc:sldChg>
      <pc:sldChg chg="del">
        <pc:chgData name="Mueller, Axel (Nokia - FR/Paris-Saclay)" userId="6b065ed8-40bf-4bd7-b1e4-242bb2fb76f9" providerId="ADAL" clId="{F6527DC4-6B9C-41BE-8D3B-502036EF5C4C}" dt="2020-11-08T19:41:58.408" v="128" actId="2696"/>
        <pc:sldMkLst>
          <pc:docMk/>
          <pc:sldMk cId="3747769102" sldId="363"/>
        </pc:sldMkLst>
      </pc:sldChg>
      <pc:sldChg chg="del">
        <pc:chgData name="Mueller, Axel (Nokia - FR/Paris-Saclay)" userId="6b065ed8-40bf-4bd7-b1e4-242bb2fb76f9" providerId="ADAL" clId="{F6527DC4-6B9C-41BE-8D3B-502036EF5C4C}" dt="2020-11-08T19:41:58.418" v="130" actId="2696"/>
        <pc:sldMkLst>
          <pc:docMk/>
          <pc:sldMk cId="3875272805" sldId="364"/>
        </pc:sldMkLst>
      </pc:sldChg>
      <pc:sldChg chg="del">
        <pc:chgData name="Mueller, Axel (Nokia - FR/Paris-Saclay)" userId="6b065ed8-40bf-4bd7-b1e4-242bb2fb76f9" providerId="ADAL" clId="{F6527DC4-6B9C-41BE-8D3B-502036EF5C4C}" dt="2020-11-08T19:41:58.448" v="131" actId="2696"/>
        <pc:sldMkLst>
          <pc:docMk/>
          <pc:sldMk cId="290314970" sldId="365"/>
        </pc:sldMkLst>
      </pc:sldChg>
      <pc:sldChg chg="del">
        <pc:chgData name="Mueller, Axel (Nokia - FR/Paris-Saclay)" userId="6b065ed8-40bf-4bd7-b1e4-242bb2fb76f9" providerId="ADAL" clId="{F6527DC4-6B9C-41BE-8D3B-502036EF5C4C}" dt="2020-11-08T19:41:58.508" v="132" actId="2696"/>
        <pc:sldMkLst>
          <pc:docMk/>
          <pc:sldMk cId="1318589627" sldId="366"/>
        </pc:sldMkLst>
      </pc:sldChg>
      <pc:sldChg chg="del">
        <pc:chgData name="Mueller, Axel (Nokia - FR/Paris-Saclay)" userId="6b065ed8-40bf-4bd7-b1e4-242bb2fb76f9" providerId="ADAL" clId="{F6527DC4-6B9C-41BE-8D3B-502036EF5C4C}" dt="2020-11-08T19:41:58.528" v="133" actId="2696"/>
        <pc:sldMkLst>
          <pc:docMk/>
          <pc:sldMk cId="3153541519" sldId="367"/>
        </pc:sldMkLst>
      </pc:sldChg>
      <pc:sldChg chg="del">
        <pc:chgData name="Mueller, Axel (Nokia - FR/Paris-Saclay)" userId="6b065ed8-40bf-4bd7-b1e4-242bb2fb76f9" providerId="ADAL" clId="{F6527DC4-6B9C-41BE-8D3B-502036EF5C4C}" dt="2020-11-08T19:41:58.418" v="129" actId="2696"/>
        <pc:sldMkLst>
          <pc:docMk/>
          <pc:sldMk cId="3333692766" sldId="368"/>
        </pc:sldMkLst>
      </pc:sldChg>
      <pc:sldChg chg="del">
        <pc:chgData name="Mueller, Axel (Nokia - FR/Paris-Saclay)" userId="6b065ed8-40bf-4bd7-b1e4-242bb2fb76f9" providerId="ADAL" clId="{F6527DC4-6B9C-41BE-8D3B-502036EF5C4C}" dt="2020-11-08T19:34:20.594" v="31" actId="2696"/>
        <pc:sldMkLst>
          <pc:docMk/>
          <pc:sldMk cId="2022114533" sldId="369"/>
        </pc:sldMkLst>
      </pc:sldChg>
      <pc:sldChg chg="modSp add">
        <pc:chgData name="Mueller, Axel (Nokia - FR/Paris-Saclay)" userId="6b065ed8-40bf-4bd7-b1e4-242bb2fb76f9" providerId="ADAL" clId="{F6527DC4-6B9C-41BE-8D3B-502036EF5C4C}" dt="2020-11-10T15:21:23.978" v="194" actId="13926"/>
        <pc:sldMkLst>
          <pc:docMk/>
          <pc:sldMk cId="3870660571" sldId="369"/>
        </pc:sldMkLst>
        <pc:spChg chg="mod">
          <ac:chgData name="Mueller, Axel (Nokia - FR/Paris-Saclay)" userId="6b065ed8-40bf-4bd7-b1e4-242bb2fb76f9" providerId="ADAL" clId="{F6527DC4-6B9C-41BE-8D3B-502036EF5C4C}" dt="2020-11-10T15:21:23.978" v="194" actId="13926"/>
          <ac:spMkLst>
            <pc:docMk/>
            <pc:sldMk cId="3870660571" sldId="369"/>
            <ac:spMk id="3" creationId="{2235DBF7-E55E-4B31-89B5-C53236D71351}"/>
          </ac:spMkLst>
        </pc:spChg>
      </pc:sldChg>
    </pc:docChg>
  </pc:docChgLst>
  <pc:docChgLst>
    <pc:chgData name="Mueller, Axel (Nokia - FR/Paris-Saclay)" userId="6b065ed8-40bf-4bd7-b1e4-242bb2fb76f9" providerId="ADAL" clId="{43DCF0DC-838E-4054-BB3B-2CF0E6D91263}"/>
    <pc:docChg chg="modSld">
      <pc:chgData name="Mueller, Axel (Nokia - FR/Paris-Saclay)" userId="6b065ed8-40bf-4bd7-b1e4-242bb2fb76f9" providerId="ADAL" clId="{43DCF0DC-838E-4054-BB3B-2CF0E6D91263}" dt="2020-08-26T07:01:43.102" v="4" actId="20577"/>
      <pc:docMkLst>
        <pc:docMk/>
      </pc:docMkLst>
      <pc:sldChg chg="modSp">
        <pc:chgData name="Mueller, Axel (Nokia - FR/Paris-Saclay)" userId="6b065ed8-40bf-4bd7-b1e4-242bb2fb76f9" providerId="ADAL" clId="{43DCF0DC-838E-4054-BB3B-2CF0E6D91263}" dt="2020-08-26T07:01:43.102" v="4" actId="20577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43DCF0DC-838E-4054-BB3B-2CF0E6D91263}" dt="2020-08-26T07:01:43.102" v="4" actId="20577"/>
          <ac:spMkLst>
            <pc:docMk/>
            <pc:sldMk cId="3747769102" sldId="363"/>
            <ac:spMk id="3" creationId="{68C19F4A-0DC8-4933-9CE6-25460625EDA3}"/>
          </ac:spMkLst>
        </pc:spChg>
      </pc:sldChg>
    </pc:docChg>
  </pc:docChgLst>
  <pc:docChgLst>
    <pc:chgData name="Mueller, Axel (Nokia - FR/Paris-Saclay)" userId="6b065ed8-40bf-4bd7-b1e4-242bb2fb76f9" providerId="ADAL" clId="{EA0FA262-B1C1-4E6A-9404-254255E96D57}"/>
    <pc:docChg chg="undo custSel addSld modSld">
      <pc:chgData name="Mueller, Axel (Nokia - FR/Paris-Saclay)" userId="6b065ed8-40bf-4bd7-b1e4-242bb2fb76f9" providerId="ADAL" clId="{EA0FA262-B1C1-4E6A-9404-254255E96D57}" dt="2020-09-07T13:54:31.469" v="89" actId="1076"/>
      <pc:docMkLst>
        <pc:docMk/>
      </pc:docMkLst>
      <pc:sldChg chg="addSp delSp modSp add">
        <pc:chgData name="Mueller, Axel (Nokia - FR/Paris-Saclay)" userId="6b065ed8-40bf-4bd7-b1e4-242bb2fb76f9" providerId="ADAL" clId="{EA0FA262-B1C1-4E6A-9404-254255E96D57}" dt="2020-09-07T13:54:31.469" v="89" actId="1076"/>
        <pc:sldMkLst>
          <pc:docMk/>
          <pc:sldMk cId="2022114533" sldId="369"/>
        </pc:sldMkLst>
        <pc:spChg chg="mod">
          <ac:chgData name="Mueller, Axel (Nokia - FR/Paris-Saclay)" userId="6b065ed8-40bf-4bd7-b1e4-242bb2fb76f9" providerId="ADAL" clId="{EA0FA262-B1C1-4E6A-9404-254255E96D57}" dt="2020-09-07T13:52:30.980" v="50" actId="20577"/>
          <ac:spMkLst>
            <pc:docMk/>
            <pc:sldMk cId="2022114533" sldId="369"/>
            <ac:spMk id="2" creationId="{1CBF9BDA-06F7-4DD2-98FA-E3793E8144D7}"/>
          </ac:spMkLst>
        </pc:spChg>
        <pc:spChg chg="add del">
          <ac:chgData name="Mueller, Axel (Nokia - FR/Paris-Saclay)" userId="6b065ed8-40bf-4bd7-b1e4-242bb2fb76f9" providerId="ADAL" clId="{EA0FA262-B1C1-4E6A-9404-254255E96D57}" dt="2020-09-07T13:52:44.140" v="53"/>
          <ac:spMkLst>
            <pc:docMk/>
            <pc:sldMk cId="2022114533" sldId="369"/>
            <ac:spMk id="3" creationId="{AFA5EC19-B696-4B13-8D28-97702434667F}"/>
          </ac:spMkLst>
        </pc:spChg>
        <pc:spChg chg="add del mod">
          <ac:chgData name="Mueller, Axel (Nokia - FR/Paris-Saclay)" userId="6b065ed8-40bf-4bd7-b1e4-242bb2fb76f9" providerId="ADAL" clId="{EA0FA262-B1C1-4E6A-9404-254255E96D57}" dt="2020-09-07T13:53:29.626" v="73"/>
          <ac:spMkLst>
            <pc:docMk/>
            <pc:sldMk cId="2022114533" sldId="369"/>
            <ac:spMk id="8" creationId="{B3AD7AF1-FEC1-424F-97B3-8AFBC0EE5066}"/>
          </ac:spMkLst>
        </pc:spChg>
        <pc:graphicFrameChg chg="add del mod">
          <ac:chgData name="Mueller, Axel (Nokia - FR/Paris-Saclay)" userId="6b065ed8-40bf-4bd7-b1e4-242bb2fb76f9" providerId="ADAL" clId="{EA0FA262-B1C1-4E6A-9404-254255E96D57}" dt="2020-09-07T13:52:43.408" v="52"/>
          <ac:graphicFrameMkLst>
            <pc:docMk/>
            <pc:sldMk cId="2022114533" sldId="369"/>
            <ac:graphicFrameMk id="5" creationId="{91853128-966F-41BE-8FF5-971A703E7EF5}"/>
          </ac:graphicFrameMkLst>
        </pc:graphicFrameChg>
        <pc:graphicFrameChg chg="add del mod modGraphic">
          <ac:chgData name="Mueller, Axel (Nokia - FR/Paris-Saclay)" userId="6b065ed8-40bf-4bd7-b1e4-242bb2fb76f9" providerId="ADAL" clId="{EA0FA262-B1C1-4E6A-9404-254255E96D57}" dt="2020-09-07T13:53:11.230" v="64" actId="478"/>
          <ac:graphicFrameMkLst>
            <pc:docMk/>
            <pc:sldMk cId="2022114533" sldId="369"/>
            <ac:graphicFrameMk id="6" creationId="{BCCB620B-4354-43E9-B349-EBB967142F7D}"/>
          </ac:graphicFrameMkLst>
        </pc:graphicFrameChg>
        <pc:graphicFrameChg chg="add del mod">
          <ac:chgData name="Mueller, Axel (Nokia - FR/Paris-Saclay)" userId="6b065ed8-40bf-4bd7-b1e4-242bb2fb76f9" providerId="ADAL" clId="{EA0FA262-B1C1-4E6A-9404-254255E96D57}" dt="2020-09-07T13:53:29.141" v="72"/>
          <ac:graphicFrameMkLst>
            <pc:docMk/>
            <pc:sldMk cId="2022114533" sldId="369"/>
            <ac:graphicFrameMk id="9" creationId="{C92CB524-AEB5-40C7-9D9E-32DD22013142}"/>
          </ac:graphicFrameMkLst>
        </pc:graphicFrameChg>
        <pc:graphicFrameChg chg="add mod modGraphic">
          <ac:chgData name="Mueller, Axel (Nokia - FR/Paris-Saclay)" userId="6b065ed8-40bf-4bd7-b1e4-242bb2fb76f9" providerId="ADAL" clId="{EA0FA262-B1C1-4E6A-9404-254255E96D57}" dt="2020-09-07T13:54:31.469" v="89" actId="1076"/>
          <ac:graphicFrameMkLst>
            <pc:docMk/>
            <pc:sldMk cId="2022114533" sldId="369"/>
            <ac:graphicFrameMk id="10" creationId="{AE05C702-8D90-4897-9B1A-723E096DB8C9}"/>
          </ac:graphicFrameMkLst>
        </pc:graphicFrameChg>
      </pc:sldChg>
    </pc:docChg>
  </pc:docChgLst>
  <pc:docChgLst>
    <pc:chgData name="Mueller, Axel (Nokia - FR/Paris-Saclay)" userId="6b065ed8-40bf-4bd7-b1e4-242bb2fb76f9" providerId="ADAL" clId="{0D1FA69D-74CD-4F0F-8317-9FA089250CB3}"/>
    <pc:docChg chg="undo custSel addSld delSld modSld">
      <pc:chgData name="Mueller, Axel (Nokia - FR/Paris-Saclay)" userId="6b065ed8-40bf-4bd7-b1e4-242bb2fb76f9" providerId="ADAL" clId="{0D1FA69D-74CD-4F0F-8317-9FA089250CB3}" dt="2020-06-04T01:15:08.007" v="463" actId="2696"/>
      <pc:docMkLst>
        <pc:docMk/>
      </pc:docMkLst>
      <pc:sldChg chg="modSp">
        <pc:chgData name="Mueller, Axel (Nokia - FR/Paris-Saclay)" userId="6b065ed8-40bf-4bd7-b1e4-242bb2fb76f9" providerId="ADAL" clId="{0D1FA69D-74CD-4F0F-8317-9FA089250CB3}" dt="2020-06-04T00:50:59.291" v="0" actId="654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0D1FA69D-74CD-4F0F-8317-9FA089250CB3}" dt="2020-06-04T00:50:59.291" v="0" actId="6549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0:52:35.937" v="23" actId="6549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0D1FA69D-74CD-4F0F-8317-9FA089250CB3}" dt="2020-06-04T00:52:35.937" v="23" actId="6549"/>
          <ac:spMkLst>
            <pc:docMk/>
            <pc:sldMk cId="3723471719" sldId="334"/>
            <ac:spMk id="3" creationId="{CEEE3967-5931-4678-811B-C8B43E27CAD1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0:54:57.224" v="115" actId="20577"/>
        <pc:sldMkLst>
          <pc:docMk/>
          <pc:sldMk cId="2753784833" sldId="335"/>
        </pc:sldMkLst>
        <pc:spChg chg="mod">
          <ac:chgData name="Mueller, Axel (Nokia - FR/Paris-Saclay)" userId="6b065ed8-40bf-4bd7-b1e4-242bb2fb76f9" providerId="ADAL" clId="{0D1FA69D-74CD-4F0F-8317-9FA089250CB3}" dt="2020-06-04T00:54:57.224" v="115" actId="20577"/>
          <ac:spMkLst>
            <pc:docMk/>
            <pc:sldMk cId="2753784833" sldId="335"/>
            <ac:spMk id="3" creationId="{BE5F62D7-4E30-48AD-8AB2-8D4B95BC95F1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0:56:31.248" v="179" actId="20577"/>
        <pc:sldMkLst>
          <pc:docMk/>
          <pc:sldMk cId="2534444611" sldId="336"/>
        </pc:sldMkLst>
        <pc:spChg chg="mod">
          <ac:chgData name="Mueller, Axel (Nokia - FR/Paris-Saclay)" userId="6b065ed8-40bf-4bd7-b1e4-242bb2fb76f9" providerId="ADAL" clId="{0D1FA69D-74CD-4F0F-8317-9FA089250CB3}" dt="2020-06-04T00:56:31.248" v="179" actId="20577"/>
          <ac:spMkLst>
            <pc:docMk/>
            <pc:sldMk cId="2534444611" sldId="336"/>
            <ac:spMk id="3" creationId="{84CB7D2A-8041-43B2-84F8-ED9596360AD9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00:09.416" v="238" actId="1076"/>
        <pc:sldMkLst>
          <pc:docMk/>
          <pc:sldMk cId="2571750554" sldId="338"/>
        </pc:sldMkLst>
        <pc:spChg chg="mod">
          <ac:chgData name="Mueller, Axel (Nokia - FR/Paris-Saclay)" userId="6b065ed8-40bf-4bd7-b1e4-242bb2fb76f9" providerId="ADAL" clId="{0D1FA69D-74CD-4F0F-8317-9FA089250CB3}" dt="2020-06-04T01:00:05.509" v="237" actId="6549"/>
          <ac:spMkLst>
            <pc:docMk/>
            <pc:sldMk cId="2571750554" sldId="338"/>
            <ac:spMk id="3" creationId="{3A1A1A74-3DD3-448F-9B5C-3DAFA0BEB8B4}"/>
          </ac:spMkLst>
        </pc:spChg>
        <pc:graphicFrameChg chg="mod modGraphic">
          <ac:chgData name="Mueller, Axel (Nokia - FR/Paris-Saclay)" userId="6b065ed8-40bf-4bd7-b1e4-242bb2fb76f9" providerId="ADAL" clId="{0D1FA69D-74CD-4F0F-8317-9FA089250CB3}" dt="2020-06-04T01:00:09.416" v="238" actId="1076"/>
          <ac:graphicFrameMkLst>
            <pc:docMk/>
            <pc:sldMk cId="2571750554" sldId="338"/>
            <ac:graphicFrameMk id="7" creationId="{67497ADA-9ED5-4A52-8FDE-F52C9C1B0E63}"/>
          </ac:graphicFrameMkLst>
        </pc:graphicFrameChg>
      </pc:sldChg>
      <pc:sldChg chg="modSp">
        <pc:chgData name="Mueller, Axel (Nokia - FR/Paris-Saclay)" userId="6b065ed8-40bf-4bd7-b1e4-242bb2fb76f9" providerId="ADAL" clId="{0D1FA69D-74CD-4F0F-8317-9FA089250CB3}" dt="2020-06-04T01:00:29.747" v="241" actId="20577"/>
        <pc:sldMkLst>
          <pc:docMk/>
          <pc:sldMk cId="2170918088" sldId="339"/>
        </pc:sldMkLst>
        <pc:spChg chg="mod">
          <ac:chgData name="Mueller, Axel (Nokia - FR/Paris-Saclay)" userId="6b065ed8-40bf-4bd7-b1e4-242bb2fb76f9" providerId="ADAL" clId="{0D1FA69D-74CD-4F0F-8317-9FA089250CB3}" dt="2020-06-04T01:00:29.747" v="241" actId="20577"/>
          <ac:spMkLst>
            <pc:docMk/>
            <pc:sldMk cId="2170918088" sldId="339"/>
            <ac:spMk id="3" creationId="{3523B550-7350-4F48-9C53-EF7F1FDEF3BC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07:07.829" v="309" actId="113"/>
        <pc:sldMkLst>
          <pc:docMk/>
          <pc:sldMk cId="259098956" sldId="341"/>
        </pc:sldMkLst>
        <pc:spChg chg="mod">
          <ac:chgData name="Mueller, Axel (Nokia - FR/Paris-Saclay)" userId="6b065ed8-40bf-4bd7-b1e4-242bb2fb76f9" providerId="ADAL" clId="{0D1FA69D-74CD-4F0F-8317-9FA089250CB3}" dt="2020-06-04T01:07:07.829" v="309" actId="113"/>
          <ac:spMkLst>
            <pc:docMk/>
            <pc:sldMk cId="259098956" sldId="341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03:06.095" v="270" actId="6549"/>
        <pc:sldMkLst>
          <pc:docMk/>
          <pc:sldMk cId="3795300960" sldId="342"/>
        </pc:sldMkLst>
        <pc:spChg chg="mod">
          <ac:chgData name="Mueller, Axel (Nokia - FR/Paris-Saclay)" userId="6b065ed8-40bf-4bd7-b1e4-242bb2fb76f9" providerId="ADAL" clId="{0D1FA69D-74CD-4F0F-8317-9FA089250CB3}" dt="2020-06-04T01:01:44.606" v="251" actId="20577"/>
          <ac:spMkLst>
            <pc:docMk/>
            <pc:sldMk cId="3795300960" sldId="342"/>
            <ac:spMk id="2" creationId="{E8FE4DA5-085E-49E4-893D-2517E8D40A44}"/>
          </ac:spMkLst>
        </pc:spChg>
        <pc:spChg chg="mod">
          <ac:chgData name="Mueller, Axel (Nokia - FR/Paris-Saclay)" userId="6b065ed8-40bf-4bd7-b1e4-242bb2fb76f9" providerId="ADAL" clId="{0D1FA69D-74CD-4F0F-8317-9FA089250CB3}" dt="2020-06-04T01:03:06.095" v="270" actId="6549"/>
          <ac:spMkLst>
            <pc:docMk/>
            <pc:sldMk cId="3795300960" sldId="342"/>
            <ac:spMk id="3" creationId="{90FEB1A2-A710-404D-BD87-270271DA8607}"/>
          </ac:spMkLst>
        </pc:spChg>
        <pc:graphicFrameChg chg="mod">
          <ac:chgData name="Mueller, Axel (Nokia - FR/Paris-Saclay)" userId="6b065ed8-40bf-4bd7-b1e4-242bb2fb76f9" providerId="ADAL" clId="{0D1FA69D-74CD-4F0F-8317-9FA089250CB3}" dt="2020-06-04T01:02:50.369" v="267" actId="1076"/>
          <ac:graphicFrameMkLst>
            <pc:docMk/>
            <pc:sldMk cId="3795300960" sldId="342"/>
            <ac:graphicFrameMk id="5" creationId="{CBAE683F-8501-4D2D-9F1E-0EE825854B00}"/>
          </ac:graphicFrameMkLst>
        </pc:graphicFrameChg>
        <pc:graphicFrameChg chg="mod">
          <ac:chgData name="Mueller, Axel (Nokia - FR/Paris-Saclay)" userId="6b065ed8-40bf-4bd7-b1e4-242bb2fb76f9" providerId="ADAL" clId="{0D1FA69D-74CD-4F0F-8317-9FA089250CB3}" dt="2020-06-04T01:02:58.411" v="269" actId="1076"/>
          <ac:graphicFrameMkLst>
            <pc:docMk/>
            <pc:sldMk cId="3795300960" sldId="342"/>
            <ac:graphicFrameMk id="6" creationId="{B9FEB569-F393-4568-A063-557947051E99}"/>
          </ac:graphicFrameMkLst>
        </pc:graphicFrameChg>
        <pc:graphicFrameChg chg="mod">
          <ac:chgData name="Mueller, Axel (Nokia - FR/Paris-Saclay)" userId="6b065ed8-40bf-4bd7-b1e4-242bb2fb76f9" providerId="ADAL" clId="{0D1FA69D-74CD-4F0F-8317-9FA089250CB3}" dt="2020-06-04T01:02:53.688" v="268" actId="1076"/>
          <ac:graphicFrameMkLst>
            <pc:docMk/>
            <pc:sldMk cId="3795300960" sldId="342"/>
            <ac:graphicFrameMk id="8" creationId="{03CE4191-F817-40E7-8D61-8E1069E60A7D}"/>
          </ac:graphicFrameMkLst>
        </pc:graphicFrameChg>
      </pc:sldChg>
      <pc:sldChg chg="modSp">
        <pc:chgData name="Mueller, Axel (Nokia - FR/Paris-Saclay)" userId="6b065ed8-40bf-4bd7-b1e4-242bb2fb76f9" providerId="ADAL" clId="{0D1FA69D-74CD-4F0F-8317-9FA089250CB3}" dt="2020-06-04T01:05:44.570" v="308" actId="6549"/>
        <pc:sldMkLst>
          <pc:docMk/>
          <pc:sldMk cId="2961382612" sldId="343"/>
        </pc:sldMkLst>
        <pc:spChg chg="mod">
          <ac:chgData name="Mueller, Axel (Nokia - FR/Paris-Saclay)" userId="6b065ed8-40bf-4bd7-b1e4-242bb2fb76f9" providerId="ADAL" clId="{0D1FA69D-74CD-4F0F-8317-9FA089250CB3}" dt="2020-06-04T01:05:44.570" v="308" actId="6549"/>
          <ac:spMkLst>
            <pc:docMk/>
            <pc:sldMk cId="2961382612" sldId="343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0:23.461" v="413" actId="6549"/>
        <pc:sldMkLst>
          <pc:docMk/>
          <pc:sldMk cId="260722815" sldId="345"/>
        </pc:sldMkLst>
        <pc:spChg chg="mod">
          <ac:chgData name="Mueller, Axel (Nokia - FR/Paris-Saclay)" userId="6b065ed8-40bf-4bd7-b1e4-242bb2fb76f9" providerId="ADAL" clId="{0D1FA69D-74CD-4F0F-8317-9FA089250CB3}" dt="2020-06-04T01:10:23.461" v="413" actId="6549"/>
          <ac:spMkLst>
            <pc:docMk/>
            <pc:sldMk cId="260722815" sldId="345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1:28.639" v="439" actId="20577"/>
        <pc:sldMkLst>
          <pc:docMk/>
          <pc:sldMk cId="4157386101" sldId="346"/>
        </pc:sldMkLst>
        <pc:spChg chg="mod">
          <ac:chgData name="Mueller, Axel (Nokia - FR/Paris-Saclay)" userId="6b065ed8-40bf-4bd7-b1e4-242bb2fb76f9" providerId="ADAL" clId="{0D1FA69D-74CD-4F0F-8317-9FA089250CB3}" dt="2020-06-04T01:11:28.639" v="439" actId="20577"/>
          <ac:spMkLst>
            <pc:docMk/>
            <pc:sldMk cId="4157386101" sldId="346"/>
            <ac:spMk id="2" creationId="{E8FE4DA5-085E-49E4-893D-2517E8D40A44}"/>
          </ac:spMkLst>
        </pc:spChg>
        <pc:spChg chg="mod">
          <ac:chgData name="Mueller, Axel (Nokia - FR/Paris-Saclay)" userId="6b065ed8-40bf-4bd7-b1e4-242bb2fb76f9" providerId="ADAL" clId="{0D1FA69D-74CD-4F0F-8317-9FA089250CB3}" dt="2020-06-04T01:10:31.269" v="414" actId="13926"/>
          <ac:spMkLst>
            <pc:docMk/>
            <pc:sldMk cId="4157386101" sldId="346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4:16.008" v="462" actId="6549"/>
        <pc:sldMkLst>
          <pc:docMk/>
          <pc:sldMk cId="3877303084" sldId="348"/>
        </pc:sldMkLst>
        <pc:spChg chg="mod">
          <ac:chgData name="Mueller, Axel (Nokia - FR/Paris-Saclay)" userId="6b065ed8-40bf-4bd7-b1e4-242bb2fb76f9" providerId="ADAL" clId="{0D1FA69D-74CD-4F0F-8317-9FA089250CB3}" dt="2020-06-04T01:14:16.008" v="462" actId="6549"/>
          <ac:spMkLst>
            <pc:docMk/>
            <pc:sldMk cId="3877303084" sldId="348"/>
            <ac:spMk id="3" creationId="{90FEB1A2-A710-404D-BD87-270271DA8607}"/>
          </ac:spMkLst>
        </pc:spChg>
      </pc:sldChg>
      <pc:sldChg chg="modSp">
        <pc:chgData name="Mueller, Axel (Nokia - FR/Paris-Saclay)" userId="6b065ed8-40bf-4bd7-b1e4-242bb2fb76f9" providerId="ADAL" clId="{0D1FA69D-74CD-4F0F-8317-9FA089250CB3}" dt="2020-06-04T01:13:54.978" v="459" actId="6549"/>
        <pc:sldMkLst>
          <pc:docMk/>
          <pc:sldMk cId="859011147" sldId="349"/>
        </pc:sldMkLst>
        <pc:spChg chg="mod">
          <ac:chgData name="Mueller, Axel (Nokia - FR/Paris-Saclay)" userId="6b065ed8-40bf-4bd7-b1e4-242bb2fb76f9" providerId="ADAL" clId="{0D1FA69D-74CD-4F0F-8317-9FA089250CB3}" dt="2020-06-04T01:13:54.978" v="459" actId="6549"/>
          <ac:spMkLst>
            <pc:docMk/>
            <pc:sldMk cId="859011147" sldId="349"/>
            <ac:spMk id="3" creationId="{90FEB1A2-A710-404D-BD87-270271DA8607}"/>
          </ac:spMkLst>
        </pc:spChg>
      </pc:sldChg>
      <pc:sldChg chg="modSp del">
        <pc:chgData name="Mueller, Axel (Nokia - FR/Paris-Saclay)" userId="6b065ed8-40bf-4bd7-b1e4-242bb2fb76f9" providerId="ADAL" clId="{0D1FA69D-74CD-4F0F-8317-9FA089250CB3}" dt="2020-06-04T00:55:02.357" v="116" actId="2696"/>
        <pc:sldMkLst>
          <pc:docMk/>
          <pc:sldMk cId="145246032" sldId="350"/>
        </pc:sldMkLst>
        <pc:spChg chg="mod">
          <ac:chgData name="Mueller, Axel (Nokia - FR/Paris-Saclay)" userId="6b065ed8-40bf-4bd7-b1e4-242bb2fb76f9" providerId="ADAL" clId="{0D1FA69D-74CD-4F0F-8317-9FA089250CB3}" dt="2020-06-04T00:54:13.722" v="102" actId="27636"/>
          <ac:spMkLst>
            <pc:docMk/>
            <pc:sldMk cId="145246032" sldId="350"/>
            <ac:spMk id="3" creationId="{BE5F62D7-4E30-48AD-8AB2-8D4B95BC95F1}"/>
          </ac:spMkLst>
        </pc:spChg>
      </pc:sldChg>
      <pc:sldChg chg="del">
        <pc:chgData name="Mueller, Axel (Nokia - FR/Paris-Saclay)" userId="6b065ed8-40bf-4bd7-b1e4-242bb2fb76f9" providerId="ADAL" clId="{0D1FA69D-74CD-4F0F-8317-9FA089250CB3}" dt="2020-06-04T00:56:42.319" v="180" actId="2696"/>
        <pc:sldMkLst>
          <pc:docMk/>
          <pc:sldMk cId="2499904366" sldId="351"/>
        </pc:sldMkLst>
      </pc:sldChg>
      <pc:sldChg chg="del">
        <pc:chgData name="Mueller, Axel (Nokia - FR/Paris-Saclay)" userId="6b065ed8-40bf-4bd7-b1e4-242bb2fb76f9" providerId="ADAL" clId="{0D1FA69D-74CD-4F0F-8317-9FA089250CB3}" dt="2020-06-04T00:59:31.674" v="214" actId="2696"/>
        <pc:sldMkLst>
          <pc:docMk/>
          <pc:sldMk cId="680906791" sldId="352"/>
        </pc:sldMkLst>
      </pc:sldChg>
      <pc:sldChg chg="modSp">
        <pc:chgData name="Mueller, Axel (Nokia - FR/Paris-Saclay)" userId="6b065ed8-40bf-4bd7-b1e4-242bb2fb76f9" providerId="ADAL" clId="{0D1FA69D-74CD-4F0F-8317-9FA089250CB3}" dt="2020-06-04T01:03:12.223" v="271" actId="6549"/>
        <pc:sldMkLst>
          <pc:docMk/>
          <pc:sldMk cId="426415880" sldId="353"/>
        </pc:sldMkLst>
        <pc:spChg chg="mod">
          <ac:chgData name="Mueller, Axel (Nokia - FR/Paris-Saclay)" userId="6b065ed8-40bf-4bd7-b1e4-242bb2fb76f9" providerId="ADAL" clId="{0D1FA69D-74CD-4F0F-8317-9FA089250CB3}" dt="2020-06-04T01:01:58.332" v="257" actId="20577"/>
          <ac:spMkLst>
            <pc:docMk/>
            <pc:sldMk cId="426415880" sldId="353"/>
            <ac:spMk id="2" creationId="{E8FE4DA5-085E-49E4-893D-2517E8D40A44}"/>
          </ac:spMkLst>
        </pc:spChg>
        <pc:spChg chg="mod">
          <ac:chgData name="Mueller, Axel (Nokia - FR/Paris-Saclay)" userId="6b065ed8-40bf-4bd7-b1e4-242bb2fb76f9" providerId="ADAL" clId="{0D1FA69D-74CD-4F0F-8317-9FA089250CB3}" dt="2020-06-04T01:03:12.223" v="271" actId="6549"/>
          <ac:spMkLst>
            <pc:docMk/>
            <pc:sldMk cId="426415880" sldId="353"/>
            <ac:spMk id="3" creationId="{90FEB1A2-A710-404D-BD87-270271DA8607}"/>
          </ac:spMkLst>
        </pc:spChg>
      </pc:sldChg>
      <pc:sldChg chg="modSp del">
        <pc:chgData name="Mueller, Axel (Nokia - FR/Paris-Saclay)" userId="6b065ed8-40bf-4bd7-b1e4-242bb2fb76f9" providerId="ADAL" clId="{0D1FA69D-74CD-4F0F-8317-9FA089250CB3}" dt="2020-06-04T01:15:08.007" v="463" actId="2696"/>
        <pc:sldMkLst>
          <pc:docMk/>
          <pc:sldMk cId="114538653" sldId="354"/>
        </pc:sldMkLst>
        <pc:spChg chg="mod">
          <ac:chgData name="Mueller, Axel (Nokia - FR/Paris-Saclay)" userId="6b065ed8-40bf-4bd7-b1e4-242bb2fb76f9" providerId="ADAL" clId="{0D1FA69D-74CD-4F0F-8317-9FA089250CB3}" dt="2020-06-04T01:04:41.479" v="293" actId="27636"/>
          <ac:spMkLst>
            <pc:docMk/>
            <pc:sldMk cId="114538653" sldId="354"/>
            <ac:spMk id="3" creationId="{90FEB1A2-A710-404D-BD87-270271DA8607}"/>
          </ac:spMkLst>
        </pc:spChg>
      </pc:sldChg>
      <pc:sldChg chg="del">
        <pc:chgData name="Mueller, Axel (Nokia - FR/Paris-Saclay)" userId="6b065ed8-40bf-4bd7-b1e4-242bb2fb76f9" providerId="ADAL" clId="{0D1FA69D-74CD-4F0F-8317-9FA089250CB3}" dt="2020-06-04T00:51:03.626" v="1" actId="2696"/>
        <pc:sldMkLst>
          <pc:docMk/>
          <pc:sldMk cId="72500026" sldId="355"/>
        </pc:sldMkLst>
      </pc:sldChg>
      <pc:sldChg chg="modSp">
        <pc:chgData name="Mueller, Axel (Nokia - FR/Paris-Saclay)" userId="6b065ed8-40bf-4bd7-b1e4-242bb2fb76f9" providerId="ADAL" clId="{0D1FA69D-74CD-4F0F-8317-9FA089250CB3}" dt="2020-06-04T00:59:21.311" v="213" actId="13926"/>
        <pc:sldMkLst>
          <pc:docMk/>
          <pc:sldMk cId="1850324529" sldId="356"/>
        </pc:sldMkLst>
        <pc:spChg chg="mod">
          <ac:chgData name="Mueller, Axel (Nokia - FR/Paris-Saclay)" userId="6b065ed8-40bf-4bd7-b1e4-242bb2fb76f9" providerId="ADAL" clId="{0D1FA69D-74CD-4F0F-8317-9FA089250CB3}" dt="2020-06-04T00:59:21.311" v="213" actId="13926"/>
          <ac:spMkLst>
            <pc:docMk/>
            <pc:sldMk cId="1850324529" sldId="356"/>
            <ac:spMk id="3" creationId="{EC865DAB-CC9F-4DB6-AAFF-F211D532FCFE}"/>
          </ac:spMkLst>
        </pc:spChg>
      </pc:sldChg>
      <pc:sldChg chg="modSp add del">
        <pc:chgData name="Mueller, Axel (Nokia - FR/Paris-Saclay)" userId="6b065ed8-40bf-4bd7-b1e4-242bb2fb76f9" providerId="ADAL" clId="{0D1FA69D-74CD-4F0F-8317-9FA089250CB3}" dt="2020-06-04T01:13:48.675" v="458" actId="2696"/>
        <pc:sldMkLst>
          <pc:docMk/>
          <pc:sldMk cId="1035587061" sldId="357"/>
        </pc:sldMkLst>
        <pc:spChg chg="mod">
          <ac:chgData name="Mueller, Axel (Nokia - FR/Paris-Saclay)" userId="6b065ed8-40bf-4bd7-b1e4-242bb2fb76f9" providerId="ADAL" clId="{0D1FA69D-74CD-4F0F-8317-9FA089250CB3}" dt="2020-06-04T01:12:33.537" v="445" actId="27636"/>
          <ac:spMkLst>
            <pc:docMk/>
            <pc:sldMk cId="1035587061" sldId="357"/>
            <ac:spMk id="3" creationId="{90FEB1A2-A710-404D-BD87-270271DA8607}"/>
          </ac:spMkLst>
        </pc:spChg>
      </pc:sldChg>
    </pc:docChg>
  </pc:docChgLst>
  <pc:docChgLst>
    <pc:chgData name="Mueller, Axel (Nokia - FR/Paris-Saclay)" userId="6b065ed8-40bf-4bd7-b1e4-242bb2fb76f9" providerId="ADAL" clId="{1B1D020F-063C-4CAC-9278-2CE1C718DBB8}"/>
    <pc:docChg chg="modSld">
      <pc:chgData name="Mueller, Axel (Nokia - FR/Paris-Saclay)" userId="6b065ed8-40bf-4bd7-b1e4-242bb2fb76f9" providerId="ADAL" clId="{1B1D020F-063C-4CAC-9278-2CE1C718DBB8}" dt="2020-11-11T18:27:17.893" v="3" actId="13926"/>
      <pc:docMkLst>
        <pc:docMk/>
      </pc:docMkLst>
      <pc:sldChg chg="modSp">
        <pc:chgData name="Mueller, Axel (Nokia - FR/Paris-Saclay)" userId="6b065ed8-40bf-4bd7-b1e4-242bb2fb76f9" providerId="ADAL" clId="{1B1D020F-063C-4CAC-9278-2CE1C718DBB8}" dt="2020-11-11T18:27:06.724" v="0" actId="13926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1B1D020F-063C-4CAC-9278-2CE1C718DBB8}" dt="2020-11-11T18:27:06.724" v="0" actId="13926"/>
          <ac:spMkLst>
            <pc:docMk/>
            <pc:sldMk cId="3723471719" sldId="334"/>
            <ac:spMk id="3" creationId="{CEEE3967-5931-4678-811B-C8B43E27CAD1}"/>
          </ac:spMkLst>
        </pc:spChg>
      </pc:sldChg>
      <pc:sldChg chg="modSp">
        <pc:chgData name="Mueller, Axel (Nokia - FR/Paris-Saclay)" userId="6b065ed8-40bf-4bd7-b1e4-242bb2fb76f9" providerId="ADAL" clId="{1B1D020F-063C-4CAC-9278-2CE1C718DBB8}" dt="2020-11-11T18:27:09.818" v="1" actId="13926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1B1D020F-063C-4CAC-9278-2CE1C718DBB8}" dt="2020-11-11T18:27:09.818" v="1" actId="13926"/>
          <ac:spMkLst>
            <pc:docMk/>
            <pc:sldMk cId="839112101" sldId="354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1B1D020F-063C-4CAC-9278-2CE1C718DBB8}" dt="2020-11-11T18:27:13.734" v="2" actId="13926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1B1D020F-063C-4CAC-9278-2CE1C718DBB8}" dt="2020-11-11T18:27:13.734" v="2" actId="13926"/>
          <ac:spMkLst>
            <pc:docMk/>
            <pc:sldMk cId="1446073442" sldId="357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1B1D020F-063C-4CAC-9278-2CE1C718DBB8}" dt="2020-11-11T18:27:17.893" v="3" actId="13926"/>
        <pc:sldMkLst>
          <pc:docMk/>
          <pc:sldMk cId="3870660571" sldId="369"/>
        </pc:sldMkLst>
        <pc:spChg chg="mod">
          <ac:chgData name="Mueller, Axel (Nokia - FR/Paris-Saclay)" userId="6b065ed8-40bf-4bd7-b1e4-242bb2fb76f9" providerId="ADAL" clId="{1B1D020F-063C-4CAC-9278-2CE1C718DBB8}" dt="2020-11-11T18:27:17.893" v="3" actId="13926"/>
          <ac:spMkLst>
            <pc:docMk/>
            <pc:sldMk cId="3870660571" sldId="369"/>
            <ac:spMk id="3" creationId="{2235DBF7-E55E-4B31-89B5-C53236D71351}"/>
          </ac:spMkLst>
        </pc:spChg>
      </pc:sldChg>
    </pc:docChg>
  </pc:docChgLst>
  <pc:docChgLst>
    <pc:chgData name="Mueller, Axel (Nokia - FR/Paris-Saclay)" userId="6b065ed8-40bf-4bd7-b1e4-242bb2fb76f9" providerId="ADAL" clId="{45ECB469-050F-4C44-8F4C-1A1CFC0E56EE}"/>
    <pc:docChg chg="undo redo custSel addSld delSld modSld sldOrd">
      <pc:chgData name="Mueller, Axel (Nokia - FR/Paris-Saclay)" userId="6b065ed8-40bf-4bd7-b1e4-242bb2fb76f9" providerId="ADAL" clId="{45ECB469-050F-4C44-8F4C-1A1CFC0E56EE}" dt="2020-08-22T16:20:11.806" v="586" actId="2696"/>
      <pc:docMkLst>
        <pc:docMk/>
      </pc:docMkLst>
      <pc:sldChg chg="modSp">
        <pc:chgData name="Mueller, Axel (Nokia - FR/Paris-Saclay)" userId="6b065ed8-40bf-4bd7-b1e4-242bb2fb76f9" providerId="ADAL" clId="{45ECB469-050F-4C44-8F4C-1A1CFC0E56EE}" dt="2020-08-22T15:04:51.993" v="9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45ECB469-050F-4C44-8F4C-1A1CFC0E56EE}" dt="2020-08-22T15:04:51.993" v="99"/>
          <ac:spMkLst>
            <pc:docMk/>
            <pc:sldMk cId="3181677693" sldId="256"/>
            <ac:spMk id="4" creationId="{00000000-0000-0000-0000-000000000000}"/>
          </ac:spMkLst>
        </pc:spChg>
        <pc:spChg chg="mod">
          <ac:chgData name="Mueller, Axel (Nokia - FR/Paris-Saclay)" userId="6b065ed8-40bf-4bd7-b1e4-242bb2fb76f9" providerId="ADAL" clId="{45ECB469-050F-4C44-8F4C-1A1CFC0E56EE}" dt="2020-08-22T15:04:34.198" v="90" actId="207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45ECB469-050F-4C44-8F4C-1A1CFC0E56EE}" dt="2020-08-22T15:35:12.220" v="338" actId="6549"/>
        <pc:sldMkLst>
          <pc:docMk/>
          <pc:sldMk cId="1605875411" sldId="330"/>
        </pc:sldMkLst>
        <pc:graphicFrameChg chg="mod modGraphic">
          <ac:chgData name="Mueller, Axel (Nokia - FR/Paris-Saclay)" userId="6b065ed8-40bf-4bd7-b1e4-242bb2fb76f9" providerId="ADAL" clId="{45ECB469-050F-4C44-8F4C-1A1CFC0E56EE}" dt="2020-08-22T15:35:12.220" v="338" actId="6549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  <pc:sldChg chg="modSp">
        <pc:chgData name="Mueller, Axel (Nokia - FR/Paris-Saclay)" userId="6b065ed8-40bf-4bd7-b1e4-242bb2fb76f9" providerId="ADAL" clId="{45ECB469-050F-4C44-8F4C-1A1CFC0E56EE}" dt="2020-08-22T15:04:17.515" v="83" actId="20577"/>
        <pc:sldMkLst>
          <pc:docMk/>
          <pc:sldMk cId="179171565" sldId="332"/>
        </pc:sldMkLst>
        <pc:spChg chg="mod">
          <ac:chgData name="Mueller, Axel (Nokia - FR/Paris-Saclay)" userId="6b065ed8-40bf-4bd7-b1e4-242bb2fb76f9" providerId="ADAL" clId="{45ECB469-050F-4C44-8F4C-1A1CFC0E56EE}" dt="2020-08-22T15:04:17.515" v="83" actId="20577"/>
          <ac:spMkLst>
            <pc:docMk/>
            <pc:sldMk cId="179171565" sldId="332"/>
            <ac:spMk id="3" creationId="{4CFBAB26-4523-46D1-A6EC-C5F62C285619}"/>
          </ac:spMkLst>
        </pc:spChg>
      </pc:sldChg>
      <pc:sldChg chg="modSp">
        <pc:chgData name="Mueller, Axel (Nokia - FR/Paris-Saclay)" userId="6b065ed8-40bf-4bd7-b1e4-242bb2fb76f9" providerId="ADAL" clId="{45ECB469-050F-4C44-8F4C-1A1CFC0E56EE}" dt="2020-08-22T15:30:12.520" v="225" actId="13926"/>
        <pc:sldMkLst>
          <pc:docMk/>
          <pc:sldMk cId="3723471719" sldId="334"/>
        </pc:sldMkLst>
        <pc:spChg chg="mod">
          <ac:chgData name="Mueller, Axel (Nokia - FR/Paris-Saclay)" userId="6b065ed8-40bf-4bd7-b1e4-242bb2fb76f9" providerId="ADAL" clId="{45ECB469-050F-4C44-8F4C-1A1CFC0E56EE}" dt="2020-08-22T15:30:12.520" v="225" actId="13926"/>
          <ac:spMkLst>
            <pc:docMk/>
            <pc:sldMk cId="3723471719" sldId="334"/>
            <ac:spMk id="3" creationId="{CEEE3967-5931-4678-811B-C8B43E27CAD1}"/>
          </ac:spMkLst>
        </pc:spChg>
      </pc:sldChg>
      <pc:sldChg chg="del">
        <pc:chgData name="Mueller, Axel (Nokia - FR/Paris-Saclay)" userId="6b065ed8-40bf-4bd7-b1e4-242bb2fb76f9" providerId="ADAL" clId="{45ECB469-050F-4C44-8F4C-1A1CFC0E56EE}" dt="2020-08-22T15:05:34.573" v="100" actId="2696"/>
        <pc:sldMkLst>
          <pc:docMk/>
          <pc:sldMk cId="2753784833" sldId="335"/>
        </pc:sldMkLst>
      </pc:sldChg>
      <pc:sldChg chg="del">
        <pc:chgData name="Mueller, Axel (Nokia - FR/Paris-Saclay)" userId="6b065ed8-40bf-4bd7-b1e4-242bb2fb76f9" providerId="ADAL" clId="{45ECB469-050F-4C44-8F4C-1A1CFC0E56EE}" dt="2020-08-22T15:05:34.590" v="101" actId="2696"/>
        <pc:sldMkLst>
          <pc:docMk/>
          <pc:sldMk cId="2534444611" sldId="336"/>
        </pc:sldMkLst>
      </pc:sldChg>
      <pc:sldChg chg="del">
        <pc:chgData name="Mueller, Axel (Nokia - FR/Paris-Saclay)" userId="6b065ed8-40bf-4bd7-b1e4-242bb2fb76f9" providerId="ADAL" clId="{45ECB469-050F-4C44-8F4C-1A1CFC0E56EE}" dt="2020-08-22T15:05:34.646" v="103" actId="2696"/>
        <pc:sldMkLst>
          <pc:docMk/>
          <pc:sldMk cId="2571750554" sldId="338"/>
        </pc:sldMkLst>
      </pc:sldChg>
      <pc:sldChg chg="del">
        <pc:chgData name="Mueller, Axel (Nokia - FR/Paris-Saclay)" userId="6b065ed8-40bf-4bd7-b1e4-242bb2fb76f9" providerId="ADAL" clId="{45ECB469-050F-4C44-8F4C-1A1CFC0E56EE}" dt="2020-08-22T15:05:34.723" v="104" actId="2696"/>
        <pc:sldMkLst>
          <pc:docMk/>
          <pc:sldMk cId="2170918088" sldId="339"/>
        </pc:sldMkLst>
      </pc:sldChg>
      <pc:sldChg chg="del">
        <pc:chgData name="Mueller, Axel (Nokia - FR/Paris-Saclay)" userId="6b065ed8-40bf-4bd7-b1e4-242bb2fb76f9" providerId="ADAL" clId="{45ECB469-050F-4C44-8F4C-1A1CFC0E56EE}" dt="2020-08-22T15:52:20.075" v="479" actId="2696"/>
        <pc:sldMkLst>
          <pc:docMk/>
          <pc:sldMk cId="259098956" sldId="341"/>
        </pc:sldMkLst>
      </pc:sldChg>
      <pc:sldChg chg="del">
        <pc:chgData name="Mueller, Axel (Nokia - FR/Paris-Saclay)" userId="6b065ed8-40bf-4bd7-b1e4-242bb2fb76f9" providerId="ADAL" clId="{45ECB469-050F-4C44-8F4C-1A1CFC0E56EE}" dt="2020-08-22T15:52:20.090" v="480" actId="2696"/>
        <pc:sldMkLst>
          <pc:docMk/>
          <pc:sldMk cId="3795300960" sldId="342"/>
        </pc:sldMkLst>
      </pc:sldChg>
      <pc:sldChg chg="del">
        <pc:chgData name="Mueller, Axel (Nokia - FR/Paris-Saclay)" userId="6b065ed8-40bf-4bd7-b1e4-242bb2fb76f9" providerId="ADAL" clId="{45ECB469-050F-4C44-8F4C-1A1CFC0E56EE}" dt="2020-08-22T15:52:20.116" v="482" actId="2696"/>
        <pc:sldMkLst>
          <pc:docMk/>
          <pc:sldMk cId="2961382612" sldId="343"/>
        </pc:sldMkLst>
      </pc:sldChg>
      <pc:sldChg chg="del">
        <pc:chgData name="Mueller, Axel (Nokia - FR/Paris-Saclay)" userId="6b065ed8-40bf-4bd7-b1e4-242bb2fb76f9" providerId="ADAL" clId="{45ECB469-050F-4C44-8F4C-1A1CFC0E56EE}" dt="2020-08-22T16:20:11.691" v="584" actId="2696"/>
        <pc:sldMkLst>
          <pc:docMk/>
          <pc:sldMk cId="260722815" sldId="345"/>
        </pc:sldMkLst>
      </pc:sldChg>
      <pc:sldChg chg="del">
        <pc:chgData name="Mueller, Axel (Nokia - FR/Paris-Saclay)" userId="6b065ed8-40bf-4bd7-b1e4-242bb2fb76f9" providerId="ADAL" clId="{45ECB469-050F-4C44-8F4C-1A1CFC0E56EE}" dt="2020-08-22T16:20:11.694" v="585" actId="2696"/>
        <pc:sldMkLst>
          <pc:docMk/>
          <pc:sldMk cId="4157386101" sldId="346"/>
        </pc:sldMkLst>
      </pc:sldChg>
      <pc:sldChg chg="del">
        <pc:chgData name="Mueller, Axel (Nokia - FR/Paris-Saclay)" userId="6b065ed8-40bf-4bd7-b1e4-242bb2fb76f9" providerId="ADAL" clId="{45ECB469-050F-4C44-8F4C-1A1CFC0E56EE}" dt="2020-08-22T16:20:11.806" v="586" actId="2696"/>
        <pc:sldMkLst>
          <pc:docMk/>
          <pc:sldMk cId="3877303084" sldId="348"/>
        </pc:sldMkLst>
      </pc:sldChg>
      <pc:sldChg chg="del">
        <pc:chgData name="Mueller, Axel (Nokia - FR/Paris-Saclay)" userId="6b065ed8-40bf-4bd7-b1e4-242bb2fb76f9" providerId="ADAL" clId="{45ECB469-050F-4C44-8F4C-1A1CFC0E56EE}" dt="2020-08-22T16:20:11.687" v="582" actId="2696"/>
        <pc:sldMkLst>
          <pc:docMk/>
          <pc:sldMk cId="859011147" sldId="349"/>
        </pc:sldMkLst>
      </pc:sldChg>
      <pc:sldChg chg="del">
        <pc:chgData name="Mueller, Axel (Nokia - FR/Paris-Saclay)" userId="6b065ed8-40bf-4bd7-b1e4-242bb2fb76f9" providerId="ADAL" clId="{45ECB469-050F-4C44-8F4C-1A1CFC0E56EE}" dt="2020-08-22T15:52:20.107" v="481" actId="2696"/>
        <pc:sldMkLst>
          <pc:docMk/>
          <pc:sldMk cId="426415880" sldId="353"/>
        </pc:sldMkLst>
      </pc:sldChg>
      <pc:sldChg chg="modSp add">
        <pc:chgData name="Mueller, Axel (Nokia - FR/Paris-Saclay)" userId="6b065ed8-40bf-4bd7-b1e4-242bb2fb76f9" providerId="ADAL" clId="{45ECB469-050F-4C44-8F4C-1A1CFC0E56EE}" dt="2020-08-22T15:29:55.784" v="209" actId="20577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45ECB469-050F-4C44-8F4C-1A1CFC0E56EE}" dt="2020-08-22T15:28:23.905" v="168" actId="27636"/>
          <ac:spMkLst>
            <pc:docMk/>
            <pc:sldMk cId="839112101" sldId="354"/>
            <ac:spMk id="2" creationId="{796C5AF4-9E72-4866-90B9-1FCB542CB3DC}"/>
          </ac:spMkLst>
        </pc:spChg>
        <pc:spChg chg="mod">
          <ac:chgData name="Mueller, Axel (Nokia - FR/Paris-Saclay)" userId="6b065ed8-40bf-4bd7-b1e4-242bb2fb76f9" providerId="ADAL" clId="{45ECB469-050F-4C44-8F4C-1A1CFC0E56EE}" dt="2020-08-22T15:29:55.784" v="209" actId="20577"/>
          <ac:spMkLst>
            <pc:docMk/>
            <pc:sldMk cId="839112101" sldId="354"/>
            <ac:spMk id="3" creationId="{2235DBF7-E55E-4B31-89B5-C53236D71351}"/>
          </ac:spMkLst>
        </pc:spChg>
      </pc:sldChg>
      <pc:sldChg chg="add del">
        <pc:chgData name="Mueller, Axel (Nokia - FR/Paris-Saclay)" userId="6b065ed8-40bf-4bd7-b1e4-242bb2fb76f9" providerId="ADAL" clId="{45ECB469-050F-4C44-8F4C-1A1CFC0E56EE}" dt="2020-08-22T15:08:42.450" v="150"/>
        <pc:sldMkLst>
          <pc:docMk/>
          <pc:sldMk cId="851885084" sldId="354"/>
        </pc:sldMkLst>
      </pc:sldChg>
      <pc:sldChg chg="add del">
        <pc:chgData name="Mueller, Axel (Nokia - FR/Paris-Saclay)" userId="6b065ed8-40bf-4bd7-b1e4-242bb2fb76f9" providerId="ADAL" clId="{45ECB469-050F-4C44-8F4C-1A1CFC0E56EE}" dt="2020-08-22T15:29:00.675" v="180"/>
        <pc:sldMkLst>
          <pc:docMk/>
          <pc:sldMk cId="2992243055" sldId="355"/>
        </pc:sldMkLst>
      </pc:sldChg>
      <pc:sldChg chg="modSp add">
        <pc:chgData name="Mueller, Axel (Nokia - FR/Paris-Saclay)" userId="6b065ed8-40bf-4bd7-b1e4-242bb2fb76f9" providerId="ADAL" clId="{45ECB469-050F-4C44-8F4C-1A1CFC0E56EE}" dt="2020-08-22T15:31:15.344" v="227" actId="27636"/>
        <pc:sldMkLst>
          <pc:docMk/>
          <pc:sldMk cId="3004321530" sldId="355"/>
        </pc:sldMkLst>
        <pc:spChg chg="mod">
          <ac:chgData name="Mueller, Axel (Nokia - FR/Paris-Saclay)" userId="6b065ed8-40bf-4bd7-b1e4-242bb2fb76f9" providerId="ADAL" clId="{45ECB469-050F-4C44-8F4C-1A1CFC0E56EE}" dt="2020-08-22T15:31:15.344" v="227" actId="27636"/>
          <ac:spMkLst>
            <pc:docMk/>
            <pc:sldMk cId="3004321530" sldId="355"/>
            <ac:spMk id="3" creationId="{2235DBF7-E55E-4B31-89B5-C53236D71351}"/>
          </ac:spMkLst>
        </pc:spChg>
      </pc:sldChg>
      <pc:sldChg chg="del">
        <pc:chgData name="Mueller, Axel (Nokia - FR/Paris-Saclay)" userId="6b065ed8-40bf-4bd7-b1e4-242bb2fb76f9" providerId="ADAL" clId="{45ECB469-050F-4C44-8F4C-1A1CFC0E56EE}" dt="2020-08-22T15:05:34.624" v="102" actId="2696"/>
        <pc:sldMkLst>
          <pc:docMk/>
          <pc:sldMk cId="1850324529" sldId="356"/>
        </pc:sldMkLst>
      </pc:sldChg>
      <pc:sldChg chg="modSp add">
        <pc:chgData name="Mueller, Axel (Nokia - FR/Paris-Saclay)" userId="6b065ed8-40bf-4bd7-b1e4-242bb2fb76f9" providerId="ADAL" clId="{45ECB469-050F-4C44-8F4C-1A1CFC0E56EE}" dt="2020-08-22T15:33:25.138" v="318" actId="15"/>
        <pc:sldMkLst>
          <pc:docMk/>
          <pc:sldMk cId="3734579256" sldId="356"/>
        </pc:sldMkLst>
        <pc:spChg chg="mod">
          <ac:chgData name="Mueller, Axel (Nokia - FR/Paris-Saclay)" userId="6b065ed8-40bf-4bd7-b1e4-242bb2fb76f9" providerId="ADAL" clId="{45ECB469-050F-4C44-8F4C-1A1CFC0E56EE}" dt="2020-08-22T15:33:25.138" v="318" actId="15"/>
          <ac:spMkLst>
            <pc:docMk/>
            <pc:sldMk cId="3734579256" sldId="356"/>
            <ac:spMk id="3" creationId="{2235DBF7-E55E-4B31-89B5-C53236D71351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34:07.634" v="336" actId="27636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45ECB469-050F-4C44-8F4C-1A1CFC0E56EE}" dt="2020-08-22T15:34:07.634" v="336" actId="27636"/>
          <ac:spMkLst>
            <pc:docMk/>
            <pc:sldMk cId="1446073442" sldId="357"/>
            <ac:spMk id="3" creationId="{2235DBF7-E55E-4B31-89B5-C53236D71351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36:08.494" v="359" actId="13926"/>
        <pc:sldMkLst>
          <pc:docMk/>
          <pc:sldMk cId="651365267" sldId="358"/>
        </pc:sldMkLst>
        <pc:spChg chg="mod">
          <ac:chgData name="Mueller, Axel (Nokia - FR/Paris-Saclay)" userId="6b065ed8-40bf-4bd7-b1e4-242bb2fb76f9" providerId="ADAL" clId="{45ECB469-050F-4C44-8F4C-1A1CFC0E56EE}" dt="2020-08-22T15:35:50.623" v="353" actId="27636"/>
          <ac:spMkLst>
            <pc:docMk/>
            <pc:sldMk cId="651365267" sldId="358"/>
            <ac:spMk id="2" creationId="{84E76D8D-6860-4FDC-91B7-964725F79ABF}"/>
          </ac:spMkLst>
        </pc:spChg>
        <pc:spChg chg="mod">
          <ac:chgData name="Mueller, Axel (Nokia - FR/Paris-Saclay)" userId="6b065ed8-40bf-4bd7-b1e4-242bb2fb76f9" providerId="ADAL" clId="{45ECB469-050F-4C44-8F4C-1A1CFC0E56EE}" dt="2020-08-22T15:36:08.494" v="359" actId="13926"/>
          <ac:spMkLst>
            <pc:docMk/>
            <pc:sldMk cId="651365267" sldId="358"/>
            <ac:spMk id="3" creationId="{6B5BF179-CEE1-46A5-9DE6-92F452E2F42E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47:14.773" v="386" actId="15"/>
        <pc:sldMkLst>
          <pc:docMk/>
          <pc:sldMk cId="1870683686" sldId="359"/>
        </pc:sldMkLst>
        <pc:spChg chg="mod">
          <ac:chgData name="Mueller, Axel (Nokia - FR/Paris-Saclay)" userId="6b065ed8-40bf-4bd7-b1e4-242bb2fb76f9" providerId="ADAL" clId="{45ECB469-050F-4C44-8F4C-1A1CFC0E56EE}" dt="2020-08-22T15:46:55.152" v="376" actId="27636"/>
          <ac:spMkLst>
            <pc:docMk/>
            <pc:sldMk cId="1870683686" sldId="359"/>
            <ac:spMk id="2" creationId="{0A724BA0-5C2F-40FD-9115-0B9B0235210D}"/>
          </ac:spMkLst>
        </pc:spChg>
        <pc:spChg chg="mod">
          <ac:chgData name="Mueller, Axel (Nokia - FR/Paris-Saclay)" userId="6b065ed8-40bf-4bd7-b1e4-242bb2fb76f9" providerId="ADAL" clId="{45ECB469-050F-4C44-8F4C-1A1CFC0E56EE}" dt="2020-08-22T15:47:14.773" v="386" actId="15"/>
          <ac:spMkLst>
            <pc:docMk/>
            <pc:sldMk cId="1870683686" sldId="359"/>
            <ac:spMk id="3" creationId="{C3063EF5-06CA-4968-A3A4-27A948244291}"/>
          </ac:spMkLst>
        </pc:spChg>
      </pc:sldChg>
      <pc:sldChg chg="delSp add del ord">
        <pc:chgData name="Mueller, Axel (Nokia - FR/Paris-Saclay)" userId="6b065ed8-40bf-4bd7-b1e4-242bb2fb76f9" providerId="ADAL" clId="{45ECB469-050F-4C44-8F4C-1A1CFC0E56EE}" dt="2020-08-22T16:20:11.689" v="583" actId="2696"/>
        <pc:sldMkLst>
          <pc:docMk/>
          <pc:sldMk cId="1530334424" sldId="360"/>
        </pc:sldMkLst>
        <pc:spChg chg="del">
          <ac:chgData name="Mueller, Axel (Nokia - FR/Paris-Saclay)" userId="6b065ed8-40bf-4bd7-b1e4-242bb2fb76f9" providerId="ADAL" clId="{45ECB469-050F-4C44-8F4C-1A1CFC0E56EE}" dt="2020-08-22T15:46:37.414" v="362"/>
          <ac:spMkLst>
            <pc:docMk/>
            <pc:sldMk cId="1530334424" sldId="360"/>
            <ac:spMk id="2" creationId="{38C816E2-955E-470D-AA95-52EACCB8EB78}"/>
          </ac:spMkLst>
        </pc:spChg>
        <pc:spChg chg="del">
          <ac:chgData name="Mueller, Axel (Nokia - FR/Paris-Saclay)" userId="6b065ed8-40bf-4bd7-b1e4-242bb2fb76f9" providerId="ADAL" clId="{45ECB469-050F-4C44-8F4C-1A1CFC0E56EE}" dt="2020-08-22T15:46:37.414" v="362"/>
          <ac:spMkLst>
            <pc:docMk/>
            <pc:sldMk cId="1530334424" sldId="360"/>
            <ac:spMk id="3" creationId="{EE759FF8-93B3-48D9-9882-2064DC5E045B}"/>
          </ac:spMkLst>
        </pc:spChg>
      </pc:sldChg>
      <pc:sldChg chg="addSp modSp add">
        <pc:chgData name="Mueller, Axel (Nokia - FR/Paris-Saclay)" userId="6b065ed8-40bf-4bd7-b1e4-242bb2fb76f9" providerId="ADAL" clId="{45ECB469-050F-4C44-8F4C-1A1CFC0E56EE}" dt="2020-08-22T15:51:02.728" v="469" actId="1076"/>
        <pc:sldMkLst>
          <pc:docMk/>
          <pc:sldMk cId="1504558730" sldId="361"/>
        </pc:sldMkLst>
        <pc:spChg chg="mod">
          <ac:chgData name="Mueller, Axel (Nokia - FR/Paris-Saclay)" userId="6b065ed8-40bf-4bd7-b1e4-242bb2fb76f9" providerId="ADAL" clId="{45ECB469-050F-4C44-8F4C-1A1CFC0E56EE}" dt="2020-08-22T15:47:43.626" v="393" actId="27636"/>
          <ac:spMkLst>
            <pc:docMk/>
            <pc:sldMk cId="1504558730" sldId="361"/>
            <ac:spMk id="2" creationId="{0A724BA0-5C2F-40FD-9115-0B9B0235210D}"/>
          </ac:spMkLst>
        </pc:spChg>
        <pc:spChg chg="mod">
          <ac:chgData name="Mueller, Axel (Nokia - FR/Paris-Saclay)" userId="6b065ed8-40bf-4bd7-b1e4-242bb2fb76f9" providerId="ADAL" clId="{45ECB469-050F-4C44-8F4C-1A1CFC0E56EE}" dt="2020-08-22T15:50:48.663" v="466" actId="20577"/>
          <ac:spMkLst>
            <pc:docMk/>
            <pc:sldMk cId="1504558730" sldId="361"/>
            <ac:spMk id="3" creationId="{C3063EF5-06CA-4968-A3A4-27A948244291}"/>
          </ac:spMkLst>
        </pc:spChg>
        <pc:graphicFrameChg chg="add mod">
          <ac:chgData name="Mueller, Axel (Nokia - FR/Paris-Saclay)" userId="6b065ed8-40bf-4bd7-b1e4-242bb2fb76f9" providerId="ADAL" clId="{45ECB469-050F-4C44-8F4C-1A1CFC0E56EE}" dt="2020-08-22T15:50:56.379" v="468" actId="1076"/>
          <ac:graphicFrameMkLst>
            <pc:docMk/>
            <pc:sldMk cId="1504558730" sldId="361"/>
            <ac:graphicFrameMk id="5" creationId="{C121ED7D-5EF0-400B-A4BF-8D268F1C6950}"/>
          </ac:graphicFrameMkLst>
        </pc:graphicFrameChg>
        <pc:graphicFrameChg chg="add mod modGraphic">
          <ac:chgData name="Mueller, Axel (Nokia - FR/Paris-Saclay)" userId="6b065ed8-40bf-4bd7-b1e4-242bb2fb76f9" providerId="ADAL" clId="{45ECB469-050F-4C44-8F4C-1A1CFC0E56EE}" dt="2020-08-22T15:50:53.836" v="467" actId="1076"/>
          <ac:graphicFrameMkLst>
            <pc:docMk/>
            <pc:sldMk cId="1504558730" sldId="361"/>
            <ac:graphicFrameMk id="6" creationId="{8F4BFDA8-A854-43EF-ADEB-C1C5DEA796CF}"/>
          </ac:graphicFrameMkLst>
        </pc:graphicFrameChg>
        <pc:graphicFrameChg chg="add mod modGraphic">
          <ac:chgData name="Mueller, Axel (Nokia - FR/Paris-Saclay)" userId="6b065ed8-40bf-4bd7-b1e4-242bb2fb76f9" providerId="ADAL" clId="{45ECB469-050F-4C44-8F4C-1A1CFC0E56EE}" dt="2020-08-22T15:51:02.728" v="469" actId="1076"/>
          <ac:graphicFrameMkLst>
            <pc:docMk/>
            <pc:sldMk cId="1504558730" sldId="361"/>
            <ac:graphicFrameMk id="7" creationId="{07B10B5E-ABF2-41A5-9243-07DCBA2640D2}"/>
          </ac:graphicFrameMkLst>
        </pc:graphicFrameChg>
      </pc:sldChg>
      <pc:sldChg chg="modSp add">
        <pc:chgData name="Mueller, Axel (Nokia - FR/Paris-Saclay)" userId="6b065ed8-40bf-4bd7-b1e4-242bb2fb76f9" providerId="ADAL" clId="{45ECB469-050F-4C44-8F4C-1A1CFC0E56EE}" dt="2020-08-22T15:51:47.735" v="478" actId="13926"/>
        <pc:sldMkLst>
          <pc:docMk/>
          <pc:sldMk cId="1927266759" sldId="362"/>
        </pc:sldMkLst>
        <pc:spChg chg="mod">
          <ac:chgData name="Mueller, Axel (Nokia - FR/Paris-Saclay)" userId="6b065ed8-40bf-4bd7-b1e4-242bb2fb76f9" providerId="ADAL" clId="{45ECB469-050F-4C44-8F4C-1A1CFC0E56EE}" dt="2020-08-22T15:51:26.907" v="472"/>
          <ac:spMkLst>
            <pc:docMk/>
            <pc:sldMk cId="1927266759" sldId="362"/>
            <ac:spMk id="2" creationId="{0A724BA0-5C2F-40FD-9115-0B9B0235210D}"/>
          </ac:spMkLst>
        </pc:spChg>
        <pc:spChg chg="mod">
          <ac:chgData name="Mueller, Axel (Nokia - FR/Paris-Saclay)" userId="6b065ed8-40bf-4bd7-b1e4-242bb2fb76f9" providerId="ADAL" clId="{45ECB469-050F-4C44-8F4C-1A1CFC0E56EE}" dt="2020-08-22T15:51:47.735" v="478" actId="13926"/>
          <ac:spMkLst>
            <pc:docMk/>
            <pc:sldMk cId="1927266759" sldId="362"/>
            <ac:spMk id="3" creationId="{C3063EF5-06CA-4968-A3A4-27A948244291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57:55.678" v="500" actId="27636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45ECB469-050F-4C44-8F4C-1A1CFC0E56EE}" dt="2020-08-22T15:57:38.396" v="494"/>
          <ac:spMkLst>
            <pc:docMk/>
            <pc:sldMk cId="3747769102" sldId="363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5:57:55.678" v="500" actId="27636"/>
          <ac:spMkLst>
            <pc:docMk/>
            <pc:sldMk cId="3747769102" sldId="363"/>
            <ac:spMk id="3" creationId="{68C19F4A-0DC8-4933-9CE6-25460625EDA3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5:59:10.818" v="521" actId="13926"/>
        <pc:sldMkLst>
          <pc:docMk/>
          <pc:sldMk cId="3875272805" sldId="364"/>
        </pc:sldMkLst>
        <pc:spChg chg="mod">
          <ac:chgData name="Mueller, Axel (Nokia - FR/Paris-Saclay)" userId="6b065ed8-40bf-4bd7-b1e4-242bb2fb76f9" providerId="ADAL" clId="{45ECB469-050F-4C44-8F4C-1A1CFC0E56EE}" dt="2020-08-22T15:58:31.124" v="508" actId="20577"/>
          <ac:spMkLst>
            <pc:docMk/>
            <pc:sldMk cId="3875272805" sldId="364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5:59:10.818" v="521" actId="13926"/>
          <ac:spMkLst>
            <pc:docMk/>
            <pc:sldMk cId="3875272805" sldId="364"/>
            <ac:spMk id="3" creationId="{68C19F4A-0DC8-4933-9CE6-25460625EDA3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6:00:09.409" v="529" actId="15"/>
        <pc:sldMkLst>
          <pc:docMk/>
          <pc:sldMk cId="290314970" sldId="365"/>
        </pc:sldMkLst>
        <pc:spChg chg="mod">
          <ac:chgData name="Mueller, Axel (Nokia - FR/Paris-Saclay)" userId="6b065ed8-40bf-4bd7-b1e4-242bb2fb76f9" providerId="ADAL" clId="{45ECB469-050F-4C44-8F4C-1A1CFC0E56EE}" dt="2020-08-22T15:59:56.645" v="524"/>
          <ac:spMkLst>
            <pc:docMk/>
            <pc:sldMk cId="290314970" sldId="365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6:00:09.409" v="529" actId="15"/>
          <ac:spMkLst>
            <pc:docMk/>
            <pc:sldMk cId="290314970" sldId="365"/>
            <ac:spMk id="3" creationId="{68C19F4A-0DC8-4933-9CE6-25460625EDA3}"/>
          </ac:spMkLst>
        </pc:spChg>
      </pc:sldChg>
      <pc:sldChg chg="modSp add">
        <pc:chgData name="Mueller, Axel (Nokia - FR/Paris-Saclay)" userId="6b065ed8-40bf-4bd7-b1e4-242bb2fb76f9" providerId="ADAL" clId="{45ECB469-050F-4C44-8F4C-1A1CFC0E56EE}" dt="2020-08-22T16:01:49.181" v="556" actId="13926"/>
        <pc:sldMkLst>
          <pc:docMk/>
          <pc:sldMk cId="1318589627" sldId="366"/>
        </pc:sldMkLst>
        <pc:spChg chg="mod">
          <ac:chgData name="Mueller, Axel (Nokia - FR/Paris-Saclay)" userId="6b065ed8-40bf-4bd7-b1e4-242bb2fb76f9" providerId="ADAL" clId="{45ECB469-050F-4C44-8F4C-1A1CFC0E56EE}" dt="2020-08-22T16:00:28.367" v="536" actId="27636"/>
          <ac:spMkLst>
            <pc:docMk/>
            <pc:sldMk cId="1318589627" sldId="366"/>
            <ac:spMk id="2" creationId="{3A3F1A2E-6026-4B24-A693-7C39A0D0918D}"/>
          </ac:spMkLst>
        </pc:spChg>
        <pc:spChg chg="mod">
          <ac:chgData name="Mueller, Axel (Nokia - FR/Paris-Saclay)" userId="6b065ed8-40bf-4bd7-b1e4-242bb2fb76f9" providerId="ADAL" clId="{45ECB469-050F-4C44-8F4C-1A1CFC0E56EE}" dt="2020-08-22T16:01:49.181" v="556" actId="13926"/>
          <ac:spMkLst>
            <pc:docMk/>
            <pc:sldMk cId="1318589627" sldId="366"/>
            <ac:spMk id="3" creationId="{68C19F4A-0DC8-4933-9CE6-25460625EDA3}"/>
          </ac:spMkLst>
        </pc:spChg>
      </pc:sldChg>
      <pc:sldChg chg="addSp modSp add">
        <pc:chgData name="Mueller, Axel (Nokia - FR/Paris-Saclay)" userId="6b065ed8-40bf-4bd7-b1e4-242bb2fb76f9" providerId="ADAL" clId="{45ECB469-050F-4C44-8F4C-1A1CFC0E56EE}" dt="2020-08-22T16:19:53.227" v="581" actId="13926"/>
        <pc:sldMkLst>
          <pc:docMk/>
          <pc:sldMk cId="3153541519" sldId="367"/>
        </pc:sldMkLst>
        <pc:spChg chg="mod">
          <ac:chgData name="Mueller, Axel (Nokia - FR/Paris-Saclay)" userId="6b065ed8-40bf-4bd7-b1e4-242bb2fb76f9" providerId="ADAL" clId="{45ECB469-050F-4C44-8F4C-1A1CFC0E56EE}" dt="2020-08-22T16:19:53.227" v="581" actId="13926"/>
          <ac:spMkLst>
            <pc:docMk/>
            <pc:sldMk cId="3153541519" sldId="367"/>
            <ac:spMk id="3" creationId="{68C19F4A-0DC8-4933-9CE6-25460625EDA3}"/>
          </ac:spMkLst>
        </pc:spChg>
        <pc:graphicFrameChg chg="add mod modGraphic">
          <ac:chgData name="Mueller, Axel (Nokia - FR/Paris-Saclay)" userId="6b065ed8-40bf-4bd7-b1e4-242bb2fb76f9" providerId="ADAL" clId="{45ECB469-050F-4C44-8F4C-1A1CFC0E56EE}" dt="2020-08-22T16:05:29.214" v="580" actId="13926"/>
          <ac:graphicFrameMkLst>
            <pc:docMk/>
            <pc:sldMk cId="3153541519" sldId="367"/>
            <ac:graphicFrameMk id="5" creationId="{DF0A3EA6-6130-4E40-9682-DEEF6B77EE19}"/>
          </ac:graphicFrameMkLst>
        </pc:graphicFrameChg>
      </pc:sldChg>
    </pc:docChg>
  </pc:docChgLst>
  <pc:docChgLst>
    <pc:chgData name="Mueller, Axel (Nokia - FR/Paris-Saclay)" userId="6b065ed8-40bf-4bd7-b1e4-242bb2fb76f9" providerId="ADAL" clId="{5497D274-E741-4AF0-95E9-F5AB8CB3FB1E}"/>
    <pc:docChg chg="modSld">
      <pc:chgData name="Mueller, Axel (Nokia - FR/Paris-Saclay)" userId="6b065ed8-40bf-4bd7-b1e4-242bb2fb76f9" providerId="ADAL" clId="{5497D274-E741-4AF0-95E9-F5AB8CB3FB1E}" dt="2020-08-23T14:20:17.285" v="10"/>
      <pc:docMkLst>
        <pc:docMk/>
      </pc:docMkLst>
      <pc:sldChg chg="modSp">
        <pc:chgData name="Mueller, Axel (Nokia - FR/Paris-Saclay)" userId="6b065ed8-40bf-4bd7-b1e4-242bb2fb76f9" providerId="ADAL" clId="{5497D274-E741-4AF0-95E9-F5AB8CB3FB1E}" dt="2020-08-23T14:20:04.125" v="8" actId="207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5497D274-E741-4AF0-95E9-F5AB8CB3FB1E}" dt="2020-08-23T14:20:04.125" v="8" actId="207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5497D274-E741-4AF0-95E9-F5AB8CB3FB1E}" dt="2020-08-23T14:20:17.285" v="10"/>
        <pc:sldMkLst>
          <pc:docMk/>
          <pc:sldMk cId="179171565" sldId="332"/>
        </pc:sldMkLst>
        <pc:spChg chg="mod">
          <ac:chgData name="Mueller, Axel (Nokia - FR/Paris-Saclay)" userId="6b065ed8-40bf-4bd7-b1e4-242bb2fb76f9" providerId="ADAL" clId="{5497D274-E741-4AF0-95E9-F5AB8CB3FB1E}" dt="2020-08-23T14:20:17.285" v="10"/>
          <ac:spMkLst>
            <pc:docMk/>
            <pc:sldMk cId="179171565" sldId="332"/>
            <ac:spMk id="3" creationId="{4CFBAB26-4523-46D1-A6EC-C5F62C285619}"/>
          </ac:spMkLst>
        </pc:spChg>
      </pc:sldChg>
    </pc:docChg>
  </pc:docChgLst>
  <pc:docChgLst>
    <pc:chgData name="Mueller, Axel (Nokia - FR/Paris-Saclay)" userId="6b065ed8-40bf-4bd7-b1e4-242bb2fb76f9" providerId="ADAL" clId="{69D8E095-79A9-4D8C-8874-6613DBE578FB}"/>
    <pc:docChg chg="undo custSel addSld modSld">
      <pc:chgData name="Mueller, Axel (Nokia - FR/Paris-Saclay)" userId="6b065ed8-40bf-4bd7-b1e4-242bb2fb76f9" providerId="ADAL" clId="{69D8E095-79A9-4D8C-8874-6613DBE578FB}" dt="2020-08-26T11:40:42.913" v="423" actId="27636"/>
      <pc:docMkLst>
        <pc:docMk/>
      </pc:docMkLst>
      <pc:sldChg chg="addSp modSp">
        <pc:chgData name="Mueller, Axel (Nokia - FR/Paris-Saclay)" userId="6b065ed8-40bf-4bd7-b1e4-242bb2fb76f9" providerId="ADAL" clId="{69D8E095-79A9-4D8C-8874-6613DBE578FB}" dt="2020-08-26T11:28:07.083" v="14" actId="20577"/>
        <pc:sldMkLst>
          <pc:docMk/>
          <pc:sldMk cId="3747769102" sldId="363"/>
        </pc:sldMkLst>
        <pc:spChg chg="mod">
          <ac:chgData name="Mueller, Axel (Nokia - FR/Paris-Saclay)" userId="6b065ed8-40bf-4bd7-b1e4-242bb2fb76f9" providerId="ADAL" clId="{69D8E095-79A9-4D8C-8874-6613DBE578FB}" dt="2020-08-26T11:25:26.773" v="12" actId="20577"/>
          <ac:spMkLst>
            <pc:docMk/>
            <pc:sldMk cId="3747769102" sldId="363"/>
            <ac:spMk id="3" creationId="{68C19F4A-0DC8-4933-9CE6-25460625EDA3}"/>
          </ac:spMkLst>
        </pc:spChg>
        <pc:graphicFrameChg chg="add mod modGraphic">
          <ac:chgData name="Mueller, Axel (Nokia - FR/Paris-Saclay)" userId="6b065ed8-40bf-4bd7-b1e4-242bb2fb76f9" providerId="ADAL" clId="{69D8E095-79A9-4D8C-8874-6613DBE578FB}" dt="2020-08-26T11:28:07.083" v="14" actId="20577"/>
          <ac:graphicFrameMkLst>
            <pc:docMk/>
            <pc:sldMk cId="3747769102" sldId="363"/>
            <ac:graphicFrameMk id="5" creationId="{6B8AF3B3-26FC-4FC2-9CD8-912A9E8C6FD0}"/>
          </ac:graphicFrameMkLst>
        </pc:graphicFrameChg>
      </pc:sldChg>
      <pc:sldChg chg="delSp modSp add">
        <pc:chgData name="Mueller, Axel (Nokia - FR/Paris-Saclay)" userId="6b065ed8-40bf-4bd7-b1e4-242bb2fb76f9" providerId="ADAL" clId="{69D8E095-79A9-4D8C-8874-6613DBE578FB}" dt="2020-08-26T11:40:42.913" v="423" actId="27636"/>
        <pc:sldMkLst>
          <pc:docMk/>
          <pc:sldMk cId="3333692766" sldId="368"/>
        </pc:sldMkLst>
        <pc:spChg chg="mod">
          <ac:chgData name="Mueller, Axel (Nokia - FR/Paris-Saclay)" userId="6b065ed8-40bf-4bd7-b1e4-242bb2fb76f9" providerId="ADAL" clId="{69D8E095-79A9-4D8C-8874-6613DBE578FB}" dt="2020-08-26T11:40:42.913" v="423" actId="27636"/>
          <ac:spMkLst>
            <pc:docMk/>
            <pc:sldMk cId="3333692766" sldId="368"/>
            <ac:spMk id="3" creationId="{68C19F4A-0DC8-4933-9CE6-25460625EDA3}"/>
          </ac:spMkLst>
        </pc:spChg>
        <pc:graphicFrameChg chg="del">
          <ac:chgData name="Mueller, Axel (Nokia - FR/Paris-Saclay)" userId="6b065ed8-40bf-4bd7-b1e4-242bb2fb76f9" providerId="ADAL" clId="{69D8E095-79A9-4D8C-8874-6613DBE578FB}" dt="2020-08-26T11:33:34.644" v="50" actId="478"/>
          <ac:graphicFrameMkLst>
            <pc:docMk/>
            <pc:sldMk cId="3333692766" sldId="368"/>
            <ac:graphicFrameMk id="5" creationId="{6B8AF3B3-26FC-4FC2-9CD8-912A9E8C6FD0}"/>
          </ac:graphicFrameMkLst>
        </pc:graphicFrameChg>
      </pc:sldChg>
    </pc:docChg>
  </pc:docChgLst>
  <pc:docChgLst>
    <pc:chgData name="Mueller, Axel (Nokia - FR/Paris-Saclay)" userId="6b065ed8-40bf-4bd7-b1e4-242bb2fb76f9" providerId="ADAL" clId="{5495EB73-0057-40FA-B2CC-148F7C3DC632}"/>
    <pc:docChg chg="custSel modSld">
      <pc:chgData name="Mueller, Axel (Nokia - FR/Paris-Saclay)" userId="6b065ed8-40bf-4bd7-b1e4-242bb2fb76f9" providerId="ADAL" clId="{5495EB73-0057-40FA-B2CC-148F7C3DC632}" dt="2020-11-12T17:16:04.458" v="16" actId="207"/>
      <pc:docMkLst>
        <pc:docMk/>
      </pc:docMkLst>
      <pc:sldChg chg="modSp">
        <pc:chgData name="Mueller, Axel (Nokia - FR/Paris-Saclay)" userId="6b065ed8-40bf-4bd7-b1e4-242bb2fb76f9" providerId="ADAL" clId="{5495EB73-0057-40FA-B2CC-148F7C3DC632}" dt="2020-11-12T17:15:25.018" v="2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5495EB73-0057-40FA-B2CC-148F7C3DC632}" dt="2020-11-12T17:15:25.018" v="2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5495EB73-0057-40FA-B2CC-148F7C3DC632}" dt="2020-11-12T17:15:48.884" v="8" actId="207"/>
        <pc:sldMkLst>
          <pc:docMk/>
          <pc:sldMk cId="839112101" sldId="354"/>
        </pc:sldMkLst>
        <pc:spChg chg="mod">
          <ac:chgData name="Mueller, Axel (Nokia - FR/Paris-Saclay)" userId="6b065ed8-40bf-4bd7-b1e4-242bb2fb76f9" providerId="ADAL" clId="{5495EB73-0057-40FA-B2CC-148F7C3DC632}" dt="2020-11-12T17:15:48.884" v="8" actId="207"/>
          <ac:spMkLst>
            <pc:docMk/>
            <pc:sldMk cId="839112101" sldId="354"/>
            <ac:spMk id="3" creationId="{2235DBF7-E55E-4B31-89B5-C53236D71351}"/>
          </ac:spMkLst>
        </pc:spChg>
      </pc:sldChg>
      <pc:sldChg chg="modSp">
        <pc:chgData name="Mueller, Axel (Nokia - FR/Paris-Saclay)" userId="6b065ed8-40bf-4bd7-b1e4-242bb2fb76f9" providerId="ADAL" clId="{5495EB73-0057-40FA-B2CC-148F7C3DC632}" dt="2020-11-12T17:16:04.458" v="16" actId="207"/>
        <pc:sldMkLst>
          <pc:docMk/>
          <pc:sldMk cId="1446073442" sldId="357"/>
        </pc:sldMkLst>
        <pc:spChg chg="mod">
          <ac:chgData name="Mueller, Axel (Nokia - FR/Paris-Saclay)" userId="6b065ed8-40bf-4bd7-b1e4-242bb2fb76f9" providerId="ADAL" clId="{5495EB73-0057-40FA-B2CC-148F7C3DC632}" dt="2020-11-12T17:16:04.458" v="16" actId="207"/>
          <ac:spMkLst>
            <pc:docMk/>
            <pc:sldMk cId="1446073442" sldId="357"/>
            <ac:spMk id="3" creationId="{2235DBF7-E55E-4B31-89B5-C53236D7135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Rel-16 NR HST BS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#97-e	</a:t>
            </a:r>
          </a:p>
          <a:p>
            <a:r>
              <a:rPr lang="en-GB" altLang="zh-CN" sz="2000" dirty="0"/>
              <a:t>Electronic Meeting, 2 – 13 Nov., 2020</a:t>
            </a:r>
            <a:endParaRPr lang="en-US" altLang="zh-CN" sz="2000" dirty="0"/>
          </a:p>
          <a:p>
            <a:r>
              <a:rPr lang="en-US" altLang="ja-JP" sz="2000" dirty="0"/>
              <a:t>Agenda: </a:t>
            </a:r>
            <a:r>
              <a:rPr lang="en-GB" altLang="ja-JP" sz="2000" dirty="0"/>
              <a:t>7.15.3.2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2000" dirty="0"/>
              <a:t>R4-2017676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14CB-4587-4366-93B5-F5E3C272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BAB26-4523-46D1-A6EC-C5F62C285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7706"/>
          </a:xfrm>
        </p:spPr>
        <p:txBody>
          <a:bodyPr>
            <a:normAutofit fontScale="40000" lnSpcReduction="20000"/>
          </a:bodyPr>
          <a:lstStyle/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General/PUSCH/PRACH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R4-1910128 Way forward on NR HST BS demodulation requirements, RAN4#92.</a:t>
            </a:r>
          </a:p>
          <a:p>
            <a:pPr marL="800100" lvl="1">
              <a:spcBef>
                <a:spcPts val="600"/>
              </a:spcBef>
            </a:pPr>
            <a:endParaRPr lang="en-GB" altLang="zh-CN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PUSCH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R4-1912809 Way forward on NR HST PUSCH demodulation requirements, RAN4#92Bis.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R4-1915886 Way forward on NR HST PUSCH demodulation requirements, RAN4#93.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R4-2002405 WF on Rel-16 NR HST BS demodulation requirements, RAN4#94e. </a:t>
            </a:r>
            <a:b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(The content in WF R4-2002405 except slide 16 is agreed; see meeting minutes.)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R4-2005534 WF on Rel-16 NR HST PUSCH BS demodulation requirements, RAN4#94-e-bis.</a:t>
            </a:r>
          </a:p>
          <a:p>
            <a:pPr marL="800100" lvl="1">
              <a:spcBef>
                <a:spcPts val="600"/>
              </a:spcBef>
            </a:pP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PRACH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R4-1912729 WF on  NR HST BS PRACH demodulation requirements, RAN4#92b.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R4-1915871 Way forward on NR HST PRACH demodulation requirement, RAN4#93.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R4-2002405 WF on Rel-16 NR HST BS demodulation requirements, RAN4#94e.</a:t>
            </a:r>
            <a:b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(The content in WF R4-2002405 except slide 16 is agreed; see meeting minutes.)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R4-2005535 WF on Rel-16 NR HST PRACH BS demodulation requirements, RAN4#94-e-bis.</a:t>
            </a: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UL TA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R4-2002405 WF on Rel-16 NR HST BS demodulation requirements, RAN4#94e.</a:t>
            </a:r>
            <a:b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(The content in WF R4-2002405 except slide 16 is agreed; see meeting minutes.)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R4-2005536 WF on Rel-16 NR HST ULTA BS demodulation requirements, RAN4#94-e-bis.</a:t>
            </a: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PUSCH/PRACH/UL TA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R4-2008821 WF on Rel-16 NR HST BS demodulation requirements, RAN4#95-e.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R4-2012676 WF on Rel-16 NR HST BS demodulation requirements, RAN4#96-e.</a:t>
            </a: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Corresponding Email summary in RAN4#97-e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4-2017625 Email discussion summary for </a:t>
            </a:r>
            <a:r>
              <a:rPr lang="nn-NO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[97e][327] NR_HST_Demod_BS</a:t>
            </a: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RAN4#97-e.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3AF5DA-43BD-478E-977B-26545465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994-1CAE-4535-9D5C-BE1C360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E3967-5931-4678-811B-C8B43E27CA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Specification drafting of multi-path fading requirements </a:t>
            </a:r>
          </a:p>
          <a:p>
            <a:pPr lvl="1"/>
            <a:r>
              <a:rPr lang="en-GB" dirty="0"/>
              <a:t>Do not reopen this discussion and continue with last meeting’s agreement.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9CB6D-3A44-4097-BF38-9D1549EB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7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C5AF4-9E72-4866-90B9-1FCB542C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5DBF7-E55E-4B31-89B5-C53236D71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Capturing carrier frequency for PRACH restricted set type B in the simulation summary</a:t>
            </a:r>
          </a:p>
          <a:p>
            <a:pPr lvl="1"/>
            <a:r>
              <a:rPr lang="en-GB" dirty="0"/>
              <a:t>Change the carrier frequency for PRACH restricted set type B in the simulation summary template to be 3.6GHz.</a:t>
            </a:r>
          </a:p>
          <a:p>
            <a:endParaRPr lang="en-GB" dirty="0"/>
          </a:p>
          <a:p>
            <a:r>
              <a:rPr lang="en-GB" dirty="0"/>
              <a:t>Capturing PRACH restricted set applicability rules in specifications</a:t>
            </a:r>
          </a:p>
          <a:p>
            <a:pPr lvl="1" hangingPunct="0"/>
            <a:r>
              <a:rPr lang="en-GB" dirty="0"/>
              <a:t>Move the applicability rules for PRACH tests with restricted set configurations to a new section called “8.1.2.5 Applicability of PRACH for high speed train performance requirements”, to maintain a consistent specification structure.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95609-C98A-4065-A010-AA42E57D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12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C5AF4-9E72-4866-90B9-1FCB542C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UL 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5DBF7-E55E-4B31-89B5-C53236D71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Scaling Doppler spread with SCS</a:t>
            </a:r>
          </a:p>
          <a:p>
            <a:pPr lvl="1" hangingPunct="0"/>
            <a:r>
              <a:rPr lang="en-GB" dirty="0"/>
              <a:t>Do not change the current Doppler spread parameters of scenario X.</a:t>
            </a:r>
          </a:p>
          <a:p>
            <a:pPr hangingPunct="0"/>
            <a:endParaRPr lang="en-GB" dirty="0"/>
          </a:p>
          <a:p>
            <a:pPr hangingPunct="0"/>
            <a:r>
              <a:rPr lang="en-GB" dirty="0"/>
              <a:t>Applicability rules for SCS/CBW combinations</a:t>
            </a:r>
          </a:p>
          <a:p>
            <a:pPr lvl="1" hangingPunct="0"/>
            <a:r>
              <a:rPr lang="en-GB" dirty="0"/>
              <a:t>Re-use non-HST PUSCH applicability rules.</a:t>
            </a:r>
          </a:p>
          <a:p>
            <a:endParaRPr lang="en-GB" dirty="0"/>
          </a:p>
          <a:p>
            <a:r>
              <a:rPr lang="en-GB" dirty="0"/>
              <a:t>Scenario X requirements </a:t>
            </a:r>
            <a:r>
              <a:rPr lang="en-GB" dirty="0" err="1"/>
              <a:t>w.r.t.</a:t>
            </a:r>
            <a:r>
              <a:rPr lang="en-GB" dirty="0"/>
              <a:t> SCS/CBW combinations</a:t>
            </a:r>
          </a:p>
          <a:p>
            <a:pPr lvl="1" hangingPunct="0"/>
            <a:r>
              <a:rPr lang="en-GB" dirty="0"/>
              <a:t>Option 1: Have requirements for </a:t>
            </a:r>
          </a:p>
          <a:p>
            <a:pPr lvl="2" hangingPunct="0"/>
            <a:r>
              <a:rPr lang="en-GB" dirty="0"/>
              <a:t>15kHz: 10MHz/5MHz; 30kHz: 40MHz/10MHz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95609-C98A-4065-A010-AA42E57D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073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C5AF4-9E72-4866-90B9-1FCB542C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UL 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5DBF7-E55E-4B31-89B5-C53236D71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Applicability rule text for implicit test passing</a:t>
            </a:r>
          </a:p>
          <a:p>
            <a:pPr lvl="1"/>
            <a:r>
              <a:rPr lang="en-GB" dirty="0"/>
              <a:t>“Unless otherwise stated, the tests for UL timing adjustment for scenario Y and scenario Z shall apply only if high speed train is declared to be supported (see D.109 in table 4.6-1). A BS that passes the tests for scenario Y or scenario Z, can also consider the tests for scenario X passed.”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95609-C98A-4065-A010-AA42E57D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0660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879893FE30B4793122FCA8F4D6B50" ma:contentTypeVersion="13" ma:contentTypeDescription="Create a new document." ma:contentTypeScope="" ma:versionID="7885393964e1b9b893c9ec92d5e32bb5">
  <xsd:schema xmlns:xsd="http://www.w3.org/2001/XMLSchema" xmlns:xs="http://www.w3.org/2001/XMLSchema" xmlns:p="http://schemas.microsoft.com/office/2006/metadata/properties" xmlns:ns3="71c5aaf6-e6ce-465b-b873-5148d2a4c105" xmlns:ns4="000459d3-9bdf-4161-9c93-492473c3995e" xmlns:ns5="5d90a6a8-9e9e-4ef5-9829-7373fb615be0" targetNamespace="http://schemas.microsoft.com/office/2006/metadata/properties" ma:root="true" ma:fieldsID="36de3d1e9c0c1f02a1322ba69b75a93f" ns3:_="" ns4:_="" ns5:_="">
    <xsd:import namespace="71c5aaf6-e6ce-465b-b873-5148d2a4c105"/>
    <xsd:import namespace="000459d3-9bdf-4161-9c93-492473c3995e"/>
    <xsd:import namespace="5d90a6a8-9e9e-4ef5-9829-7373fb615be0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0459d3-9bdf-4161-9c93-492473c399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0a6a8-9e9e-4ef5-9829-7373fb615b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FDD512FE-C155-4E0D-AE02-E978DB490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000459d3-9bdf-4161-9c93-492473c3995e"/>
    <ds:schemaRef ds:uri="5d90a6a8-9e9e-4ef5-9829-7373fb615b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9FE0A6-A20A-477E-92FA-14D143281CE5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DA5F6A8-6904-4B7F-A421-2E18D0E85949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6482</TotalTime>
  <Words>552</Words>
  <Application>Microsoft Office PowerPoint</Application>
  <PresentationFormat>On-screen Show (4:3)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Arial Unicode MS</vt:lpstr>
      <vt:lpstr>Calibri</vt:lpstr>
      <vt:lpstr>Office 主题</vt:lpstr>
      <vt:lpstr>WF on Rel-16 NR HST BS demodulation requirements</vt:lpstr>
      <vt:lpstr>Background</vt:lpstr>
      <vt:lpstr>PUSCH</vt:lpstr>
      <vt:lpstr>PRACH</vt:lpstr>
      <vt:lpstr>UL TA</vt:lpstr>
      <vt:lpstr>UL TA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Moderator</cp:lastModifiedBy>
  <cp:revision>426</cp:revision>
  <dcterms:created xsi:type="dcterms:W3CDTF">2019-09-05T02:26:38Z</dcterms:created>
  <dcterms:modified xsi:type="dcterms:W3CDTF">2020-11-12T17:16:10Z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  <property fmtid="{D5CDD505-2E9C-101B-9397-08002B2CF9AE}" pid="8" name="ContentTypeId">
    <vt:lpwstr>0x010100971879893FE30B4793122FCA8F4D6B50</vt:lpwstr>
  </property>
  <property fmtid="{D5CDD505-2E9C-101B-9397-08002B2CF9AE}" pid="9" name="NSCPROP_SA">
    <vt:lpwstr>C:\Users\ADMINI~1\AppData\Local\Temp\BNZ.5fad53c23652f79\R4-2017550 WF on Rel-16 NR HST BS demodulation requirements V1.pptx</vt:lpwstr>
  </property>
</Properties>
</file>