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3" r:id="rId3"/>
    <p:sldId id="307" r:id="rId4"/>
    <p:sldId id="304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ricsson" initials="EAB" lastIdx="7" clrIdx="0">
    <p:extLst>
      <p:ext uri="{19B8F6BF-5375-455C-9EA6-DF929625EA0E}">
        <p15:presenceInfo xmlns:p15="http://schemas.microsoft.com/office/powerpoint/2012/main" userId="Ericsso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745" autoAdjust="0"/>
    <p:restoredTop sz="94660"/>
  </p:normalViewPr>
  <p:slideViewPr>
    <p:cSldViewPr snapToGrid="0">
      <p:cViewPr varScale="1">
        <p:scale>
          <a:sx n="94" d="100"/>
          <a:sy n="94" d="100"/>
        </p:scale>
        <p:origin x="84" y="2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48C041-E8A7-4DEF-85DE-2957B09B23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8529AA-5997-456D-8E67-BF8EF72EC98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41C2AF-8644-4CD8-98EE-61020B74B9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8AE9A-C3F7-49A6-9A80-03BB6F79EE92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A62F50-D52C-483B-9EA6-F1FC84B463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1F5D16-9B85-4BDB-8D5D-D9A3EBF7B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9983C-77F6-4897-A40E-27454F8CF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03891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5E42BF-8C17-43AE-BCF0-507B67AE6B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E4EB27F-12F7-4EF1-9EDC-174FCE12D0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CFF8A3-E095-4ECB-BF66-81AC3A9BA4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8AE9A-C3F7-49A6-9A80-03BB6F79EE92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1CE515-3B4A-4E7B-BC5B-C8EAD3589D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BFCD4B-F1F6-4A07-89A3-1EBBC394FB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9983C-77F6-4897-A40E-27454F8CF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4906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8B99980-5AD4-431A-94B9-05B78E59828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F7C6B02-E41B-44C5-95FF-ECECDE6400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019AFF-BAE4-43DD-B086-7803421A0B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8AE9A-C3F7-49A6-9A80-03BB6F79EE92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A2A497-0DEE-459A-BB37-AA9A2F033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04DB55-DA8B-4CDA-86CF-F0C7B18AB0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9983C-77F6-4897-A40E-27454F8CF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03477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E46DA1-F61F-4928-B5DF-D3059C4D10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1DB6C4-E53B-4EC3-9920-22DEE03F3F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041617-BC8E-4C73-97BD-1E22846AE0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8AE9A-C3F7-49A6-9A80-03BB6F79EE92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4C3455-2A1A-4086-91C0-528E9640B0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5A1D8C-3712-4036-8A4C-DD0EEE6860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9983C-77F6-4897-A40E-27454F8CF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1964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28B1B7-D972-4E81-B665-D9A162E800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56A4FB-5946-4578-AA76-B083C42743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96A812-08E3-4A1D-AD7E-E357730AF0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8AE9A-C3F7-49A6-9A80-03BB6F79EE92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1C6332-8B7A-4A8A-881A-F25B73524B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97934B-B9C2-425F-920B-C522B1C20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9983C-77F6-4897-A40E-27454F8CF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61824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B85ED9-016A-4EAE-8C8C-41C9CE303C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740761-6922-48FA-82B8-6C7F79BFEE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F272253-AAFA-4CC5-B26F-AE4D9F48AC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DB9A213-41D7-438D-9EBF-D271096579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8AE9A-C3F7-49A6-9A80-03BB6F79EE92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1DD408-C3D7-4D7D-B174-7E507665E7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513C10F-7A1D-4700-9B1D-9D45B1376E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9983C-77F6-4897-A40E-27454F8CF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5102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1EE7CB-5E1A-4E1F-863E-E3AC75340E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7D17D9-0AD1-4CD7-A7E3-4394463F99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191956-0B92-4169-AB35-C9111B38844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AEDCBAC-E197-42CB-B120-4C43120E03F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27AA4DC-2BB1-48DB-A8F8-AC737EE4A62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B3FC106-47FB-494C-BDBA-63DA186C03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8AE9A-C3F7-49A6-9A80-03BB6F79EE92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6C2738-AE93-411D-9AA9-84B106D552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14C634D-6983-4F8A-9E8C-E660873015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9983C-77F6-4897-A40E-27454F8CF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3375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26B48D-33E2-4424-B72D-F9A23F92AC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7E3466C-440B-4FD4-A4E1-5EEB7B3260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8AE9A-C3F7-49A6-9A80-03BB6F79EE92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884E854-E39F-4B2C-AAFB-299C23E0F0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3BE9FAA-EAE5-4375-AFD0-A3740D2A0B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9983C-77F6-4897-A40E-27454F8CF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33806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F00BDF2-3D4D-47D5-9515-C0F7DB72C3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8AE9A-C3F7-49A6-9A80-03BB6F79EE92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7EC229-F677-4F6B-AA22-B50A971160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D92BB6-A005-4D07-9B20-29A7A67949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9983C-77F6-4897-A40E-27454F8CF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46108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733D03-3227-4F7D-BD18-E07F5506DE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D4E528-8889-4C29-882F-F7381B0612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59B9E1-7109-4A3D-8E27-6213D0B01C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5B394D-980A-4059-8058-DF2F6B419C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8AE9A-C3F7-49A6-9A80-03BB6F79EE92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C5803F-80E9-4C0E-B9AB-1DFC0BA560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FCEDD5-BD5E-4668-939C-C713D7A44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9983C-77F6-4897-A40E-27454F8CF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20799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725B69-F484-4D62-8DCF-AA7F4C7675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27548C6-761B-4E09-AC1B-71FE44E5526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C7B9C0F-F9A3-428E-98A5-68276D2E3C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6C663D-79D6-4BE0-A294-C067493AB7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8AE9A-C3F7-49A6-9A80-03BB6F79EE92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598A34F-91F3-47A5-BCAB-F8A15E19A1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8CA5289-7522-42F6-80ED-5AA6881C8B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9983C-77F6-4897-A40E-27454F8CF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7241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811743D-3E47-4D6D-8F99-9C79A62A77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E50D45-7904-435E-88B4-B64436F91E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FD22BA-E104-43C4-9417-C6A091DBA6E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E8AE9A-C3F7-49A6-9A80-03BB6F79EE92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4DCE26-99FB-4BB3-B267-D643EE7165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55D32C-3EBD-4582-A51A-230204A467C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19983C-77F6-4897-A40E-27454F8CF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5835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A434D9-7B7A-4E3D-8DA4-4BF1E4A3E2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5307" y="1122363"/>
            <a:ext cx="11160807" cy="2387600"/>
          </a:xfrm>
        </p:spPr>
        <p:txBody>
          <a:bodyPr>
            <a:normAutofit/>
          </a:bodyPr>
          <a:lstStyle/>
          <a:p>
            <a:r>
              <a:rPr lang="en-US" sz="4800" dirty="0">
                <a:solidFill>
                  <a:schemeClr val="accent5">
                    <a:lumMod val="75000"/>
                  </a:schemeClr>
                </a:solidFill>
              </a:rPr>
              <a:t>Way Forward on RRM Core requirements maintenance in MR-DC RRM 2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DBC4FF4-1FC1-436A-877C-58056A298D1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/>
              <a:t>Ericsson,</a:t>
            </a:r>
            <a:r>
              <a:rPr lang="sv-SE" dirty="0">
                <a:solidFill>
                  <a:srgbClr val="0070C0"/>
                </a:solidFill>
              </a:rPr>
              <a:t> </a:t>
            </a:r>
            <a:r>
              <a:rPr lang="sv-SE" dirty="0"/>
              <a:t>...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B0516AE-7250-4E64-AF44-EC784B22B1A6}"/>
              </a:ext>
            </a:extLst>
          </p:cNvPr>
          <p:cNvSpPr txBox="1"/>
          <p:nvPr/>
        </p:nvSpPr>
        <p:spPr>
          <a:xfrm>
            <a:off x="425885" y="476032"/>
            <a:ext cx="48976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b="1" dirty="0"/>
              <a:t>3GPP TSG-RAN WG4 Meeting #97-e</a:t>
            </a:r>
          </a:p>
          <a:p>
            <a:r>
              <a:rPr lang="sv-SE" b="1" dirty="0"/>
              <a:t>Electronic Meeting, November 2 – 13, 2020</a:t>
            </a:r>
            <a:endParaRPr lang="en-US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0A03C48-36DE-4A13-9BDA-7459D109CB5C}"/>
              </a:ext>
            </a:extLst>
          </p:cNvPr>
          <p:cNvSpPr txBox="1"/>
          <p:nvPr/>
        </p:nvSpPr>
        <p:spPr>
          <a:xfrm>
            <a:off x="6868438" y="476032"/>
            <a:ext cx="48976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sv-SE" b="1" dirty="0"/>
              <a:t>R4-2017123</a:t>
            </a:r>
          </a:p>
          <a:p>
            <a:pPr algn="r"/>
            <a:r>
              <a:rPr lang="sv-SE" b="1" dirty="0"/>
              <a:t>Document for: </a:t>
            </a:r>
            <a:r>
              <a:rPr lang="sv-SE" dirty="0"/>
              <a:t>Approval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04234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A5FE86-919F-4702-B49F-0723DA312E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>
                <a:solidFill>
                  <a:srgbClr val="0070C0"/>
                </a:solidFill>
              </a:rPr>
              <a:t>Background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3C3F84-B908-4EA7-B3EF-757D8ABB73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Calibri" panose="020F0502020204030204" pitchFamily="34" charset="0"/>
              <a:buChar char="─"/>
            </a:pPr>
            <a:r>
              <a:rPr lang="sv-SE" dirty="0"/>
              <a:t>MR-DC core requirements part was completed at RAN4#96e</a:t>
            </a:r>
          </a:p>
          <a:p>
            <a:pPr>
              <a:buFont typeface="Calibri" panose="020F0502020204030204" pitchFamily="34" charset="0"/>
              <a:buChar char="─"/>
            </a:pPr>
            <a:r>
              <a:rPr lang="sv-SE" dirty="0"/>
              <a:t>MR-DC core requirements maintenance was carried out at RAN4#97e</a:t>
            </a:r>
          </a:p>
          <a:p>
            <a:pPr>
              <a:buFont typeface="Calibri" panose="020F0502020204030204" pitchFamily="34" charset="0"/>
              <a:buChar char="─"/>
            </a:pPr>
            <a:r>
              <a:rPr lang="sv-SE" dirty="0"/>
              <a:t>This document captures late agreements pertaining to SCell dormancy switching</a:t>
            </a:r>
          </a:p>
        </p:txBody>
      </p:sp>
    </p:spTree>
    <p:extLst>
      <p:ext uri="{BB962C8B-B14F-4D97-AF65-F5344CB8AC3E}">
        <p14:creationId xmlns:p14="http://schemas.microsoft.com/office/powerpoint/2010/main" val="2223675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0EE16-87D1-4820-A399-FE15952F3E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95605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800" b="1" dirty="0">
                <a:solidFill>
                  <a:srgbClr val="0070C0"/>
                </a:solidFill>
              </a:rPr>
              <a:t>Issue 1-2-3: </a:t>
            </a:r>
            <a:br>
              <a:rPr lang="en-US" sz="2800" b="1" dirty="0">
                <a:solidFill>
                  <a:srgbClr val="0070C0"/>
                </a:solidFill>
              </a:rPr>
            </a:br>
            <a:r>
              <a:rPr lang="en-US" sz="2800" b="1" dirty="0">
                <a:solidFill>
                  <a:srgbClr val="0070C0"/>
                </a:solidFill>
              </a:rPr>
              <a:t>Delay requirement for switching of multiple </a:t>
            </a:r>
            <a:r>
              <a:rPr lang="en-US" sz="2800" b="1" dirty="0" err="1">
                <a:solidFill>
                  <a:srgbClr val="0070C0"/>
                </a:solidFill>
              </a:rPr>
              <a:t>SCells</a:t>
            </a:r>
            <a:r>
              <a:rPr lang="en-US" sz="2800" b="1" dirty="0">
                <a:solidFill>
                  <a:srgbClr val="0070C0"/>
                </a:solidFill>
              </a:rPr>
              <a:t> between dormancy and non-dormancy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A2D306-2FAF-4183-9F91-888EA80608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sv-SE" sz="2000" dirty="0">
                <a:highlight>
                  <a:srgbClr val="00FF00"/>
                </a:highlight>
              </a:rPr>
              <a:t>Agreement:</a:t>
            </a:r>
          </a:p>
          <a:p>
            <a:pPr lvl="0">
              <a:buFont typeface="Calibri" panose="020F0502020204030204" pitchFamily="34" charset="0"/>
              <a:buChar char="─"/>
              <a:tabLst>
                <a:tab pos="1260000" algn="l"/>
              </a:tabLst>
            </a:pPr>
            <a:r>
              <a:rPr lang="en-GB" sz="2000" dirty="0">
                <a:solidFill>
                  <a:schemeClr val="accent5">
                    <a:lumMod val="75000"/>
                  </a:schemeClr>
                </a:solidFill>
              </a:rPr>
              <a:t>Option 1: </a:t>
            </a:r>
            <a:r>
              <a:rPr lang="en-GB" sz="2000" dirty="0"/>
              <a:t>Introduce a capability D’ for dormant BWP switching of multiple </a:t>
            </a:r>
            <a:r>
              <a:rPr lang="en-GB" sz="2000" dirty="0" err="1"/>
              <a:t>SCells</a:t>
            </a:r>
            <a:r>
              <a:rPr lang="en-GB" sz="2000" dirty="0"/>
              <a:t> that is separate 	from corresponding capability D for active BWP switching. </a:t>
            </a:r>
            <a:endParaRPr lang="en-US" sz="2000" dirty="0"/>
          </a:p>
          <a:p>
            <a:pPr marL="0" indent="0">
              <a:buNone/>
            </a:pPr>
            <a:endParaRPr lang="sv-SE" sz="2200" dirty="0">
              <a:highlight>
                <a:srgbClr val="00FF00"/>
              </a:highlight>
            </a:endParaRPr>
          </a:p>
          <a:p>
            <a:pPr marL="0" indent="0">
              <a:buNone/>
            </a:pPr>
            <a:endParaRPr lang="sv-SE" sz="2200" dirty="0">
              <a:solidFill>
                <a:schemeClr val="accent5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sv-SE" sz="2200" dirty="0">
              <a:solidFill>
                <a:schemeClr val="accent5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sv-SE" sz="2200" dirty="0">
              <a:solidFill>
                <a:schemeClr val="accent5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sv-SE" sz="2000" dirty="0">
              <a:solidFill>
                <a:schemeClr val="accent5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sv-SE" sz="2000" dirty="0">
              <a:solidFill>
                <a:schemeClr val="accent5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sv-SE" sz="1800" dirty="0">
                <a:solidFill>
                  <a:schemeClr val="accent5">
                    <a:lumMod val="75000"/>
                  </a:schemeClr>
                </a:solidFill>
              </a:rPr>
              <a:t>(If time permits CRs to be updated, this agreement can be removed from the way forward document.)</a:t>
            </a:r>
          </a:p>
        </p:txBody>
      </p:sp>
    </p:spTree>
    <p:extLst>
      <p:ext uri="{BB962C8B-B14F-4D97-AF65-F5344CB8AC3E}">
        <p14:creationId xmlns:p14="http://schemas.microsoft.com/office/powerpoint/2010/main" val="281016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0EE16-87D1-4820-A399-FE15952F3E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9560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For RAN4#98-e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A2D306-2FAF-4183-9F91-888EA80608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t">
            <a:noAutofit/>
          </a:bodyPr>
          <a:lstStyle/>
          <a:p>
            <a:pPr marL="0" lvl="1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GB" dirty="0">
                <a:solidFill>
                  <a:schemeClr val="accent5">
                    <a:lumMod val="75000"/>
                  </a:schemeClr>
                </a:solidFill>
              </a:rPr>
              <a:t>Interested companies are encouraged to provide contributions addressing the late agreement:</a:t>
            </a:r>
          </a:p>
          <a:p>
            <a:pPr marL="342900" lvl="1" indent="-342900">
              <a:lnSpc>
                <a:spcPct val="110000"/>
              </a:lnSpc>
              <a:spcBef>
                <a:spcPts val="1200"/>
              </a:spcBef>
              <a:buFont typeface="Calibri" panose="020F0502020204030204" pitchFamily="34" charset="0"/>
              <a:buChar char="─"/>
            </a:pPr>
            <a:r>
              <a:rPr lang="en-US" dirty="0">
                <a:solidFill>
                  <a:srgbClr val="0070C0"/>
                </a:solidFill>
              </a:rPr>
              <a:t>Issue 1-2-3: </a:t>
            </a:r>
            <a:r>
              <a:rPr lang="en-US" dirty="0"/>
              <a:t>Delay requirement for switching of multiple </a:t>
            </a:r>
            <a:r>
              <a:rPr lang="en-US" dirty="0" err="1"/>
              <a:t>SCells</a:t>
            </a:r>
            <a:r>
              <a:rPr lang="en-US" dirty="0"/>
              <a:t> between 			dormancy and non-dormancy</a:t>
            </a:r>
          </a:p>
          <a:p>
            <a:pPr marL="0" lvl="1" indent="0">
              <a:lnSpc>
                <a:spcPct val="110000"/>
              </a:lnSpc>
              <a:spcBef>
                <a:spcPts val="1200"/>
              </a:spcBef>
              <a:buNone/>
            </a:pPr>
            <a:r>
              <a:rPr lang="en-GB" dirty="0"/>
              <a:t>		</a:t>
            </a:r>
            <a:r>
              <a:rPr lang="en-GB" sz="1800" i="1" dirty="0"/>
              <a:t>Introduce a capability D’ for dormant BWP switching of multiple 					</a:t>
            </a:r>
            <a:r>
              <a:rPr lang="en-GB" sz="1800" i="1" dirty="0" err="1"/>
              <a:t>SCells</a:t>
            </a:r>
            <a:r>
              <a:rPr lang="en-GB" sz="1800" i="1" dirty="0"/>
              <a:t> that is separate from corresponding capability D for active 					BWP switching. </a:t>
            </a:r>
            <a:endParaRPr lang="en-US" sz="1800" i="1" dirty="0"/>
          </a:p>
          <a:p>
            <a:pPr marL="0" lvl="1" indent="0">
              <a:lnSpc>
                <a:spcPct val="110000"/>
              </a:lnSpc>
              <a:spcBef>
                <a:spcPts val="1200"/>
              </a:spcBef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192373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1679</TotalTime>
  <Words>194</Words>
  <Application>Microsoft Office PowerPoint</Application>
  <PresentationFormat>Widescreen</PresentationFormat>
  <Paragraphs>24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Way Forward on RRM Core requirements maintenance in MR-DC RRM 2</vt:lpstr>
      <vt:lpstr>Background</vt:lpstr>
      <vt:lpstr>Issue 1-2-3:  Delay requirement for switching of multiple SCells between dormancy and non-dormancy</vt:lpstr>
      <vt:lpstr>For RAN4#98-e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</dc:title>
  <dc:creator>Ericsson</dc:creator>
  <cp:lastModifiedBy>Ericsson</cp:lastModifiedBy>
  <cp:revision>687</cp:revision>
  <dcterms:created xsi:type="dcterms:W3CDTF">2020-04-27T11:27:36Z</dcterms:created>
  <dcterms:modified xsi:type="dcterms:W3CDTF">2020-11-11T23:23:02Z</dcterms:modified>
</cp:coreProperties>
</file>