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328332-5752-4494-ABD4-8912ECFAD8F4}" v="24" dt="2020-11-11T01:57:08.9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83" d="100"/>
          <a:sy n="83" d="100"/>
        </p:scale>
        <p:origin x="126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 Park" userId="f879519e-6f1f-4ac3-8489-770619eef131" providerId="ADAL" clId="{3B328332-5752-4494-ABD4-8912ECFAD8F4}"/>
    <pc:docChg chg="undo custSel modSld">
      <pc:chgData name="CH Park" userId="f879519e-6f1f-4ac3-8489-770619eef131" providerId="ADAL" clId="{3B328332-5752-4494-ABD4-8912ECFAD8F4}" dt="2020-11-11T01:59:34.853" v="425" actId="20577"/>
      <pc:docMkLst>
        <pc:docMk/>
      </pc:docMkLst>
      <pc:sldChg chg="modSp">
        <pc:chgData name="CH Park" userId="f879519e-6f1f-4ac3-8489-770619eef131" providerId="ADAL" clId="{3B328332-5752-4494-ABD4-8912ECFAD8F4}" dt="2020-11-11T00:58:05.148" v="25" actId="20577"/>
        <pc:sldMkLst>
          <pc:docMk/>
          <pc:sldMk cId="1399289837" sldId="257"/>
        </pc:sldMkLst>
        <pc:spChg chg="mod">
          <ac:chgData name="CH Park" userId="f879519e-6f1f-4ac3-8489-770619eef131" providerId="ADAL" clId="{3B328332-5752-4494-ABD4-8912ECFAD8F4}" dt="2020-11-11T00:56:37.109" v="1"/>
          <ac:spMkLst>
            <pc:docMk/>
            <pc:sldMk cId="1399289837" sldId="257"/>
            <ac:spMk id="2" creationId="{00000000-0000-0000-0000-000000000000}"/>
          </ac:spMkLst>
        </pc:spChg>
        <pc:spChg chg="mod">
          <ac:chgData name="CH Park" userId="f879519e-6f1f-4ac3-8489-770619eef131" providerId="ADAL" clId="{3B328332-5752-4494-ABD4-8912ECFAD8F4}" dt="2020-11-11T00:58:05.148" v="25" actId="20577"/>
          <ac:spMkLst>
            <pc:docMk/>
            <pc:sldMk cId="1399289837" sldId="257"/>
            <ac:spMk id="3" creationId="{00000000-0000-0000-0000-000000000000}"/>
          </ac:spMkLst>
        </pc:spChg>
        <pc:spChg chg="mod">
          <ac:chgData name="CH Park" userId="f879519e-6f1f-4ac3-8489-770619eef131" providerId="ADAL" clId="{3B328332-5752-4494-ABD4-8912ECFAD8F4}" dt="2020-11-11T00:57:36.763" v="19" actId="20577"/>
          <ac:spMkLst>
            <pc:docMk/>
            <pc:sldMk cId="1399289837" sldId="257"/>
            <ac:spMk id="5" creationId="{00000000-0000-0000-0000-000000000000}"/>
          </ac:spMkLst>
        </pc:spChg>
      </pc:sldChg>
      <pc:sldChg chg="delSp modSp">
        <pc:chgData name="CH Park" userId="f879519e-6f1f-4ac3-8489-770619eef131" providerId="ADAL" clId="{3B328332-5752-4494-ABD4-8912ECFAD8F4}" dt="2020-11-11T01:59:34.853" v="425" actId="20577"/>
        <pc:sldMkLst>
          <pc:docMk/>
          <pc:sldMk cId="218970581" sldId="258"/>
        </pc:sldMkLst>
        <pc:spChg chg="mod">
          <ac:chgData name="CH Park" userId="f879519e-6f1f-4ac3-8489-770619eef131" providerId="ADAL" clId="{3B328332-5752-4494-ABD4-8912ECFAD8F4}" dt="2020-11-11T01:59:34.853" v="425" actId="20577"/>
          <ac:spMkLst>
            <pc:docMk/>
            <pc:sldMk cId="218970581" sldId="258"/>
            <ac:spMk id="3" creationId="{031889F5-95D4-DD4F-848D-E4BD9896E482}"/>
          </ac:spMkLst>
        </pc:spChg>
        <pc:graphicFrameChg chg="del">
          <ac:chgData name="CH Park" userId="f879519e-6f1f-4ac3-8489-770619eef131" providerId="ADAL" clId="{3B328332-5752-4494-ABD4-8912ECFAD8F4}" dt="2020-11-11T01:54:09.607" v="237" actId="478"/>
          <ac:graphicFrameMkLst>
            <pc:docMk/>
            <pc:sldMk cId="218970581" sldId="258"/>
            <ac:graphicFrameMk id="4" creationId="{895648B5-124C-1542-AACB-AFC8DC364865}"/>
          </ac:graphicFrameMkLst>
        </pc:graphicFrameChg>
      </pc:sldChg>
      <pc:sldChg chg="modSp">
        <pc:chgData name="CH Park" userId="f879519e-6f1f-4ac3-8489-770619eef131" providerId="ADAL" clId="{3B328332-5752-4494-ABD4-8912ECFAD8F4}" dt="2020-11-11T01:52:47.078" v="236" actId="20577"/>
        <pc:sldMkLst>
          <pc:docMk/>
          <pc:sldMk cId="4145431559" sldId="259"/>
        </pc:sldMkLst>
        <pc:spChg chg="mod">
          <ac:chgData name="CH Park" userId="f879519e-6f1f-4ac3-8489-770619eef131" providerId="ADAL" clId="{3B328332-5752-4494-ABD4-8912ECFAD8F4}" dt="2020-11-11T00:58:44.017" v="33" actId="20577"/>
          <ac:spMkLst>
            <pc:docMk/>
            <pc:sldMk cId="4145431559" sldId="259"/>
            <ac:spMk id="2" creationId="{19AE6330-0FC9-B24A-B6DC-A4AA9AD78BC8}"/>
          </ac:spMkLst>
        </pc:spChg>
        <pc:spChg chg="mod">
          <ac:chgData name="CH Park" userId="f879519e-6f1f-4ac3-8489-770619eef131" providerId="ADAL" clId="{3B328332-5752-4494-ABD4-8912ECFAD8F4}" dt="2020-11-11T01:52:47.078" v="236" actId="20577"/>
          <ac:spMkLst>
            <pc:docMk/>
            <pc:sldMk cId="4145431559" sldId="259"/>
            <ac:spMk id="3" creationId="{DD5E2689-8AFB-784B-9EDA-223D32D7FAB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AA51D-8950-BC4A-AB25-5A9C00B7B2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712B1D-15E4-B748-9EBD-E18DB85FDC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F9C639-459B-0E40-B809-55A918635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44FFF9-8371-A44D-918A-D13EC8E69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BE8D0-939A-494D-92E5-FA7D0EB36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398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2586B-2007-E342-8142-36B5C5D3D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4D73D6-8117-8246-B79E-C880B32252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4080C8-5E65-5044-A4EA-26C884DC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4B7D14-C636-5C43-A365-0496EC6AD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F3221-DBD3-1046-B851-B99BA9746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452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6A2461-49F6-8F4C-B074-6780C7B90E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BC0451-0964-5F4A-B5E5-6F039DA64D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AD9AF8-95DD-C046-8E26-4EEDAACE8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537C7C-D495-F448-B0D1-1388F34CC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05C57-9339-2F47-B2F6-1A26F0015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03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6AE3A-5BF5-3C46-BD71-8D11B6852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C59D5-8200-D842-80E2-F81AFDC0E3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03A457-81F8-4742-A65D-DA9CE930A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C4D039-CC4C-9B46-92A9-FF2030014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2518A-6D4D-224C-864A-1C0062FE8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657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9DD2E-2990-4D4D-A0C7-2FE258088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F6470F-4236-8B43-9346-7B8437EE45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71F41A-FF3A-8E43-B813-40AB3E220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6E3E6-5D93-964D-B154-ABFCD7EBE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02ABDC-92F3-0147-A2E0-806E32800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06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EB811-F371-5B4F-8F16-38C1B7776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BAE038-BB7C-FE44-86D4-F42F340345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F48D66-7DC6-DD49-BF7E-64D515864E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D7043F-3ADC-E441-9FB5-DB2AA2BE7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DE0DDF-58F3-0549-9EB6-9B9D50557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2F7A29-0FCB-ED45-89D2-E1D94D651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483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99F8C-1757-0C4D-813D-3FA7618D2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11B9F4-B868-9943-865B-9AF42AF3A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93E6D7-C166-8A4C-A013-849AAF6B7C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2C61A2-65F3-B443-A8B0-370E391E70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F03102-1F2A-8940-B2B6-1ED2E0519D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247A31-5BAA-2841-888E-DA87B5F9D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5410B9-E0F4-E44F-8604-EF6C00DA9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5D5700-2EC7-B546-8C19-4923430DF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904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30329-E32B-DF47-9B42-E3C034545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574620-CBC4-E742-B2F7-2091A2D27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5F6995-2BD0-7240-9528-C0DB3D583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92A9C5-FC99-4C46-A158-D818380E4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47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CE62D2-3158-B543-8A4B-7E84A8F0A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062455-3DEC-DC44-90F8-0DBC0F715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B3141D-4CE2-FE4C-8EBF-5FFCC7135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117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162E0-8B69-ED49-928E-3CF42050F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FBC7C-23A5-0746-B909-1CC2B81EC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11DF74-D98E-374A-B75A-EB68CB9BAB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870E46-CE09-8E4E-AE7C-839767356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A5F4CC-FA8D-8B47-A961-C19F69868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D6E1B1-F1AF-2A46-BA52-E19D281D6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113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6F5A1-520F-8C4C-A444-EA0FA6C94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6B168F-BF8F-E542-8203-7A021E80A9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3D4B49-EC7A-804D-A650-6CA8E76A76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597A5A-700D-A543-8F06-C976AC1E2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4F4EC8-9CB9-A54F-9B35-022B9623D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AED3E4-9B44-9748-B240-536BDC23D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646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453E2D8-22EF-D24F-823D-F67116495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F85F74-E849-9741-B70C-DA0E9E644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FED07E-8F7A-EB41-9551-E7AF99E5F3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520B5-B779-3B40-AD56-25F19C7166B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AC10C-82DC-5C43-B0E8-D74B246E92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18CA86-95AA-8F48-A703-5EDA08A4B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07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SSB-less </a:t>
            </a:r>
            <a:r>
              <a:rPr lang="en-US" altLang="ja-JP" sz="4000" dirty="0" err="1"/>
              <a:t>SCell</a:t>
            </a:r>
            <a:r>
              <a:rPr lang="en-US" altLang="ja-JP" sz="4000" dirty="0"/>
              <a:t> activation delay requirement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Inc.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12002" y="373306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</a:t>
            </a:r>
            <a:r>
              <a:rPr lang="en-US" b="1" dirty="0"/>
              <a:t>7</a:t>
            </a:r>
            <a:r>
              <a:rPr lang="en-US" altLang="zh-CN" b="1" dirty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Nov 2 – 13, 2020</a:t>
            </a:r>
            <a:endParaRPr lang="zh-CN" altLang="zh-CN" dirty="0"/>
          </a:p>
          <a:p>
            <a:r>
              <a:rPr lang="en-US" b="1" dirty="0"/>
              <a:t>Agenda item: 4.7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275013" y="42466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R4-2017035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 Discussion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99289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1BC97-D6F8-3042-A43B-B8579A277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889F5-95D4-DD4F-848D-E4BD9896E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02979"/>
            <a:ext cx="10996449" cy="4673984"/>
          </a:xfrm>
        </p:spPr>
        <p:txBody>
          <a:bodyPr>
            <a:normAutofit/>
          </a:bodyPr>
          <a:lstStyle/>
          <a:p>
            <a:r>
              <a:rPr lang="en-US" dirty="0"/>
              <a:t>UE supporting feature 1-10 “</a:t>
            </a:r>
            <a:r>
              <a:rPr lang="en-US" dirty="0" err="1"/>
              <a:t>scellWithoutSSB</a:t>
            </a:r>
            <a:r>
              <a:rPr lang="en-US" dirty="0"/>
              <a:t> ” is able to use SS/PBCH block from other Cells for time/frequency synchronization of </a:t>
            </a:r>
            <a:r>
              <a:rPr lang="en-US" dirty="0" err="1"/>
              <a:t>SCell</a:t>
            </a:r>
            <a:r>
              <a:rPr lang="en-US" dirty="0"/>
              <a:t> without SS/PBCH block</a:t>
            </a:r>
          </a:p>
          <a:p>
            <a:r>
              <a:rPr lang="en-US" dirty="0"/>
              <a:t>SSB-less </a:t>
            </a:r>
            <a:r>
              <a:rPr lang="en-US" dirty="0" err="1"/>
              <a:t>SCell</a:t>
            </a:r>
            <a:r>
              <a:rPr lang="en-US" dirty="0"/>
              <a:t> activation delay requirement for deactivated FR1 </a:t>
            </a:r>
            <a:r>
              <a:rPr lang="en-US" dirty="0" err="1"/>
              <a:t>SCell</a:t>
            </a:r>
            <a:r>
              <a:rPr lang="en-US" dirty="0"/>
              <a:t> is not defined in the current version 38.133 spec, whereas FR2 </a:t>
            </a:r>
            <a:r>
              <a:rPr lang="en-US" dirty="0" err="1"/>
              <a:t>SCell</a:t>
            </a:r>
            <a:r>
              <a:rPr lang="en-US" dirty="0"/>
              <a:t> activation requirements include SSB-less </a:t>
            </a:r>
            <a:r>
              <a:rPr lang="en-US" dirty="0" err="1"/>
              <a:t>SCell</a:t>
            </a:r>
            <a:r>
              <a:rPr lang="en-US" dirty="0"/>
              <a:t> activation latency.</a:t>
            </a:r>
          </a:p>
          <a:p>
            <a:r>
              <a:rPr lang="en-US" dirty="0"/>
              <a:t>QCL association across CCs can be established by a field of ‘cell’ in QCL-Info of TCI-Sate</a:t>
            </a:r>
          </a:p>
          <a:p>
            <a:pPr lvl="1"/>
            <a:r>
              <a:rPr lang="en-US" dirty="0"/>
              <a:t>(TS38.331) The RS can be located on a serving cell other than the serving cell in which the TCI-State is configured only if the </a:t>
            </a:r>
            <a:r>
              <a:rPr lang="en-US" dirty="0" err="1"/>
              <a:t>qcl</a:t>
            </a:r>
            <a:r>
              <a:rPr lang="en-US" dirty="0"/>
              <a:t>-Type is configured as </a:t>
            </a:r>
            <a:r>
              <a:rPr lang="en-US" dirty="0" err="1"/>
              <a:t>typeC</a:t>
            </a:r>
            <a:r>
              <a:rPr lang="en-US" dirty="0"/>
              <a:t> or </a:t>
            </a:r>
            <a:r>
              <a:rPr lang="en-US" dirty="0" err="1"/>
              <a:t>typeD</a:t>
            </a:r>
            <a:r>
              <a:rPr lang="en-US" dirty="0"/>
              <a:t>. See TS 38.214 [19] clause 5.1.5. </a:t>
            </a:r>
          </a:p>
        </p:txBody>
      </p:sp>
    </p:spTree>
    <p:extLst>
      <p:ext uri="{BB962C8B-B14F-4D97-AF65-F5344CB8AC3E}">
        <p14:creationId xmlns:p14="http://schemas.microsoft.com/office/powerpoint/2010/main" val="218970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E6330-0FC9-B24A-B6DC-A4AA9AD78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E2689-8AFB-784B-9EDA-223D32D7F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1959"/>
            <a:ext cx="10515600" cy="4695004"/>
          </a:xfrm>
        </p:spPr>
        <p:txBody>
          <a:bodyPr/>
          <a:lstStyle/>
          <a:p>
            <a:r>
              <a:rPr lang="en-US" dirty="0"/>
              <a:t>RAN4 to define SSB-less FR1 </a:t>
            </a:r>
            <a:r>
              <a:rPr lang="en-US" dirty="0" err="1"/>
              <a:t>SCell</a:t>
            </a:r>
            <a:r>
              <a:rPr lang="en-US" dirty="0"/>
              <a:t> activation delay requirement as follows:</a:t>
            </a:r>
          </a:p>
          <a:p>
            <a:pPr lvl="1"/>
            <a:r>
              <a:rPr lang="en-US" sz="2800" dirty="0"/>
              <a:t>If the </a:t>
            </a:r>
            <a:r>
              <a:rPr lang="en-US" sz="2800" dirty="0" err="1"/>
              <a:t>SCell</a:t>
            </a:r>
            <a:r>
              <a:rPr lang="en-US" sz="2800" dirty="0"/>
              <a:t> being activated belongs to FR1 and if there is at least one active serving cell contiguous to the </a:t>
            </a:r>
            <a:r>
              <a:rPr lang="en-US" sz="2800" dirty="0" err="1"/>
              <a:t>Scell</a:t>
            </a:r>
            <a:r>
              <a:rPr lang="en-US" sz="2800" dirty="0"/>
              <a:t> on that FR1 band, if the UE </a:t>
            </a:r>
            <a:r>
              <a:rPr lang="en-US" sz="2800" dirty="0">
                <a:highlight>
                  <a:srgbClr val="FFFF00"/>
                </a:highlight>
              </a:rPr>
              <a:t>[supporting </a:t>
            </a:r>
            <a:r>
              <a:rPr lang="en-US" sz="2800" i="1" dirty="0" err="1">
                <a:highlight>
                  <a:srgbClr val="FFFF00"/>
                </a:highlight>
              </a:rPr>
              <a:t>scellWithoutSSB</a:t>
            </a:r>
            <a:r>
              <a:rPr lang="en-US" sz="2800" dirty="0">
                <a:highlight>
                  <a:srgbClr val="FFFF00"/>
                </a:highlight>
              </a:rPr>
              <a:t>]</a:t>
            </a:r>
            <a:r>
              <a:rPr lang="en-US" sz="2800" dirty="0"/>
              <a:t> is not provided with any SMTC for the target </a:t>
            </a:r>
            <a:r>
              <a:rPr lang="en-US" sz="2800" dirty="0" err="1"/>
              <a:t>SCell</a:t>
            </a:r>
            <a:r>
              <a:rPr lang="en-US" sz="2800" dirty="0"/>
              <a:t>, </a:t>
            </a:r>
            <a:r>
              <a:rPr lang="en-US" sz="2800" dirty="0" err="1"/>
              <a:t>T</a:t>
            </a:r>
            <a:r>
              <a:rPr lang="en-US" sz="2800" baseline="-25000" dirty="0" err="1"/>
              <a:t>activation_time</a:t>
            </a:r>
            <a:r>
              <a:rPr lang="en-US" sz="2800" dirty="0"/>
              <a:t> is 3 </a:t>
            </a:r>
            <a:r>
              <a:rPr lang="en-US" sz="2800" dirty="0" err="1"/>
              <a:t>ms</a:t>
            </a:r>
            <a:r>
              <a:rPr lang="en-US" sz="2800" dirty="0">
                <a:highlight>
                  <a:srgbClr val="FFFF00"/>
                </a:highlight>
              </a:rPr>
              <a:t>[, provided</a:t>
            </a:r>
          </a:p>
          <a:p>
            <a:pPr lvl="2"/>
            <a:r>
              <a:rPr lang="en-GB" sz="2400" dirty="0">
                <a:highlight>
                  <a:srgbClr val="FFFF00"/>
                </a:highlight>
              </a:rPr>
              <a:t>the RS (s) of </a:t>
            </a:r>
            <a:r>
              <a:rPr lang="en-GB" sz="2400" dirty="0" err="1">
                <a:highlight>
                  <a:srgbClr val="FFFF00"/>
                </a:highlight>
              </a:rPr>
              <a:t>SCell</a:t>
            </a:r>
            <a:r>
              <a:rPr lang="en-GB" sz="2400" dirty="0">
                <a:highlight>
                  <a:srgbClr val="FFFF00"/>
                </a:highlight>
              </a:rPr>
              <a:t> being activated is (are) QCL-</a:t>
            </a:r>
            <a:r>
              <a:rPr lang="en-GB" sz="2400" dirty="0" err="1">
                <a:highlight>
                  <a:srgbClr val="FFFF00"/>
                </a:highlight>
              </a:rPr>
              <a:t>TypeA</a:t>
            </a:r>
            <a:r>
              <a:rPr lang="en-GB" sz="2400" dirty="0">
                <a:highlight>
                  <a:srgbClr val="FFFF00"/>
                </a:highlight>
              </a:rPr>
              <a:t> with TRS (s) of the </a:t>
            </a:r>
            <a:r>
              <a:rPr lang="en-GB" sz="2400" dirty="0" err="1">
                <a:highlight>
                  <a:srgbClr val="FFFF00"/>
                </a:highlight>
              </a:rPr>
              <a:t>SCell</a:t>
            </a:r>
            <a:r>
              <a:rPr lang="en-GB" sz="2400" dirty="0">
                <a:highlight>
                  <a:srgbClr val="FFFF00"/>
                </a:highlight>
              </a:rPr>
              <a:t> being activated and the TRS (s) is (are) QCL-</a:t>
            </a:r>
            <a:r>
              <a:rPr lang="en-GB" sz="2400" dirty="0" err="1">
                <a:highlight>
                  <a:srgbClr val="FFFF00"/>
                </a:highlight>
              </a:rPr>
              <a:t>TypeC</a:t>
            </a:r>
            <a:r>
              <a:rPr lang="en-GB" sz="2400" dirty="0">
                <a:highlight>
                  <a:srgbClr val="FFFF00"/>
                </a:highlight>
              </a:rPr>
              <a:t> with SSB (s) of one active serving cell on that FR1 band.]</a:t>
            </a:r>
          </a:p>
          <a:p>
            <a:pPr lvl="1"/>
            <a:endParaRPr lang="en-US" sz="2800" dirty="0">
              <a:highlight>
                <a:srgbClr val="FFFF00"/>
              </a:highlight>
            </a:endParaRPr>
          </a:p>
          <a:p>
            <a:pPr lvl="1"/>
            <a:r>
              <a:rPr lang="en-US" sz="2800" dirty="0">
                <a:highlight>
                  <a:srgbClr val="FFFF00"/>
                </a:highlight>
              </a:rPr>
              <a:t>FFS on non-contiguous intra-band CA</a:t>
            </a:r>
          </a:p>
        </p:txBody>
      </p:sp>
    </p:spTree>
    <p:extLst>
      <p:ext uri="{BB962C8B-B14F-4D97-AF65-F5344CB8AC3E}">
        <p14:creationId xmlns:p14="http://schemas.microsoft.com/office/powerpoint/2010/main" val="4145431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4669C94AFA2C4E9DA9D9946EDC41EF" ma:contentTypeVersion="13" ma:contentTypeDescription="Create a new document." ma:contentTypeScope="" ma:versionID="1eb9d380009b6d6cc9314a7b8ca91457">
  <xsd:schema xmlns:xsd="http://www.w3.org/2001/XMLSchema" xmlns:xs="http://www.w3.org/2001/XMLSchema" xmlns:p="http://schemas.microsoft.com/office/2006/metadata/properties" xmlns:ns3="b0bf9816-4b1b-472f-942d-7a1ab4f20fe9" xmlns:ns4="a16371f0-8b7d-4d87-9d76-b718812ff4d0" targetNamespace="http://schemas.microsoft.com/office/2006/metadata/properties" ma:root="true" ma:fieldsID="dfce62d507d4b9fae0a47d02d0405eee" ns3:_="" ns4:_="">
    <xsd:import namespace="b0bf9816-4b1b-472f-942d-7a1ab4f20fe9"/>
    <xsd:import namespace="a16371f0-8b7d-4d87-9d76-b718812ff4d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bf9816-4b1b-472f-942d-7a1ab4f20f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6371f0-8b7d-4d87-9d76-b718812ff4d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1E29BBA-E356-4C91-A217-CAB20F1680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0bf9816-4b1b-472f-942d-7a1ab4f20fe9"/>
    <ds:schemaRef ds:uri="a16371f0-8b7d-4d87-9d76-b718812ff4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B72C29F-9046-4E09-93DC-FEE123893A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F5DA859-7DE3-49A5-9595-05FAAD1BC0E9}">
  <ds:schemaRefs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a16371f0-8b7d-4d87-9d76-b718812ff4d0"/>
    <ds:schemaRef ds:uri="b0bf9816-4b1b-472f-942d-7a1ab4f20fe9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278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SSB-less SCell activation delay requirement</vt:lpstr>
      <vt:lpstr>Background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RRC based BWP switching for SCell</dc:title>
  <dc:creator>Manasa Raghavan</dc:creator>
  <cp:lastModifiedBy>CH</cp:lastModifiedBy>
  <cp:revision>5</cp:revision>
  <dcterms:created xsi:type="dcterms:W3CDTF">2020-11-09T05:13:30Z</dcterms:created>
  <dcterms:modified xsi:type="dcterms:W3CDTF">2020-11-11T01:59:40Z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0x0101009A4669C94AFA2C4E9DA9D9946EDC41EF</vt:lpwstr>
  </property>
</Properties>
</file>