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84" r:id="rId6"/>
    <p:sldId id="286" r:id="rId7"/>
    <p:sldId id="287" r:id="rId8"/>
    <p:sldId id="27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nttonen, Tero (Nokia - FI/Espoo)" initials="HT(-F" lastIdx="1" clrIdx="0">
    <p:extLst>
      <p:ext uri="{19B8F6BF-5375-455C-9EA6-DF929625EA0E}">
        <p15:presenceInfo xmlns:p15="http://schemas.microsoft.com/office/powerpoint/2012/main" userId="S::tero.henttonen@nokia.com::8c59b07f-d54f-43e4-8a38-fa95699606b6" providerId="AD"/>
      </p:ext>
    </p:extLst>
  </p:cmAuthor>
  <p:cmAuthor id="2" name="Nokia, Nokia Shanghai Bell" initials="Nokia" lastIdx="4" clrIdx="1">
    <p:extLst>
      <p:ext uri="{19B8F6BF-5375-455C-9EA6-DF929625EA0E}">
        <p15:presenceInfo xmlns:p15="http://schemas.microsoft.com/office/powerpoint/2012/main" userId="Nokia, Nokia Shanghai B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540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771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298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5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8062664" cy="1755626"/>
          </a:xfrm>
        </p:spPr>
        <p:txBody>
          <a:bodyPr>
            <a:normAutofit/>
          </a:bodyPr>
          <a:lstStyle/>
          <a:p>
            <a:r>
              <a:rPr lang="en-US" altLang="zh-CN" dirty="0"/>
              <a:t>WF on simultaneous Rx/</a:t>
            </a:r>
            <a:r>
              <a:rPr lang="en-US" altLang="zh-CN" dirty="0" err="1"/>
              <a:t>Tx</a:t>
            </a:r>
            <a:r>
              <a:rPr lang="en-US" altLang="zh-CN" dirty="0"/>
              <a:t> for </a:t>
            </a:r>
            <a:r>
              <a:rPr lang="en-US" altLang="zh-CN" dirty="0" smtClean="0"/>
              <a:t>DC_42_n79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Agenda item: </a:t>
            </a:r>
            <a:r>
              <a:rPr lang="en-US" altLang="zh-CN" dirty="0" smtClean="0">
                <a:solidFill>
                  <a:schemeClr val="tx1"/>
                </a:solidFill>
              </a:rPr>
              <a:t>7.19.3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, [Skyworks Solutions Inc</a:t>
            </a:r>
            <a:r>
              <a:rPr lang="en-US" altLang="zh-CN" dirty="0" smtClean="0">
                <a:solidFill>
                  <a:schemeClr val="tx1"/>
                </a:solidFill>
              </a:rPr>
              <a:t>.</a:t>
            </a:r>
            <a:r>
              <a:rPr lang="en-US" altLang="zh-CN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TSG-RAN WG4 Meeting # 97-e 	</a:t>
            </a:r>
            <a:r>
              <a:rPr lang="en-US" altLang="zh-CN" sz="2400" b="1" dirty="0" smtClean="0"/>
              <a:t>        </a:t>
            </a:r>
            <a:r>
              <a:rPr lang="en-US" altLang="zh-CN" sz="2400" b="1" dirty="0"/>
              <a:t>	     </a:t>
            </a:r>
            <a:r>
              <a:rPr lang="en-US" altLang="zh-CN" sz="2400" b="1" dirty="0" smtClean="0"/>
              <a:t>   R4-2016841</a:t>
            </a:r>
            <a:endParaRPr lang="en-US" altLang="zh-CN" sz="2400" b="1" dirty="0"/>
          </a:p>
          <a:p>
            <a:r>
              <a:rPr lang="en-US" altLang="zh-CN" sz="2400" b="1" dirty="0"/>
              <a:t>Electronic Meeting, Nov 2nd – 13th, 2020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7638"/>
            <a:ext cx="8229600" cy="2875458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altLang="zh-CN" sz="2400" dirty="0" smtClean="0"/>
              <a:t>Based on the contribution [1], there is an ambiguity in the spec about whether </a:t>
            </a:r>
            <a:r>
              <a:rPr lang="en-US" altLang="zh-CN" sz="2400" dirty="0"/>
              <a:t>DC_42_n79 supports simultaneous </a:t>
            </a:r>
            <a:r>
              <a:rPr lang="en-US" altLang="zh-CN" sz="2400" dirty="0" err="1" smtClean="0"/>
              <a:t>Tx</a:t>
            </a:r>
            <a:r>
              <a:rPr lang="en-US" altLang="zh-CN" sz="2400" dirty="0" smtClean="0"/>
              <a:t>/Rx</a:t>
            </a:r>
            <a:r>
              <a:rPr lang="en-GB" altLang="zh-CN" sz="2400" dirty="0" smtClean="0"/>
              <a:t>.</a:t>
            </a:r>
          </a:p>
          <a:p>
            <a:pPr hangingPunct="0"/>
            <a:r>
              <a:rPr lang="en-GB" altLang="zh-CN" sz="2400" dirty="0" smtClean="0"/>
              <a:t>In this meeting, companies provided MSD analysis[2] and CR[3] to further discuss this topic.</a:t>
            </a:r>
          </a:p>
          <a:p>
            <a:pPr lvl="1" hangingPunct="0"/>
            <a:r>
              <a:rPr lang="en-US" altLang="zh-CN" sz="2000" dirty="0"/>
              <a:t>UE is implemented with a band n77 filter: simultaneous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/Rx cannot be supported</a:t>
            </a:r>
          </a:p>
          <a:p>
            <a:pPr lvl="1" hangingPunct="0"/>
            <a:r>
              <a:rPr lang="en-US" altLang="zh-CN" sz="2000" dirty="0"/>
              <a:t>UE is implemented with a dedicated band n78 or B42 filter simultaneous TX/Rx can be supported with </a:t>
            </a:r>
            <a:r>
              <a:rPr lang="en-US" altLang="zh-CN" sz="2000" dirty="0" smtClean="0"/>
              <a:t>MSD</a:t>
            </a:r>
            <a:endParaRPr lang="en-GB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55960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507288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round discussion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916832"/>
            <a:ext cx="8795320" cy="3600400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GB" altLang="zh-CN" sz="2400" dirty="0"/>
              <a:t>Based on the 1</a:t>
            </a:r>
            <a:r>
              <a:rPr lang="en-GB" altLang="zh-CN" sz="2400" baseline="30000" dirty="0"/>
              <a:t>st</a:t>
            </a:r>
            <a:r>
              <a:rPr lang="en-GB" altLang="zh-CN" sz="2400" dirty="0"/>
              <a:t> round discussion, there are two opinions for DC_42_n79.</a:t>
            </a:r>
          </a:p>
          <a:p>
            <a:pPr lvl="1" hangingPunct="0"/>
            <a:r>
              <a:rPr lang="en-US" altLang="zh-CN" sz="2000" dirty="0"/>
              <a:t>Option 1: </a:t>
            </a:r>
            <a:endParaRPr lang="en-US" altLang="zh-CN" sz="2000" dirty="0" smtClean="0"/>
          </a:p>
          <a:p>
            <a:pPr lvl="2" hangingPunct="0"/>
            <a:r>
              <a:rPr lang="en-US" altLang="zh-CN" sz="1600" dirty="0" smtClean="0"/>
              <a:t>In Rel-15, the </a:t>
            </a:r>
            <a:r>
              <a:rPr lang="en-US" altLang="zh-CN" sz="1600" dirty="0"/>
              <a:t>minimum requirements apply only when there is non-simultaneous </a:t>
            </a:r>
            <a:r>
              <a:rPr lang="en-US" altLang="zh-CN" sz="1600" dirty="0" err="1"/>
              <a:t>Tx</a:t>
            </a:r>
            <a:r>
              <a:rPr lang="en-US" altLang="zh-CN" sz="1600" dirty="0"/>
              <a:t>/Rx operation between E-UTRA and NR carriers </a:t>
            </a:r>
            <a:r>
              <a:rPr lang="en-US" altLang="zh-CN" sz="1600" dirty="0" smtClean="0"/>
              <a:t>for DC_42_n79. </a:t>
            </a:r>
          </a:p>
          <a:p>
            <a:pPr lvl="2" hangingPunct="0"/>
            <a:r>
              <a:rPr lang="en-US" altLang="zh-CN" sz="1600" dirty="0" smtClean="0"/>
              <a:t>From Rel-16, simultaneous </a:t>
            </a:r>
            <a:r>
              <a:rPr lang="en-US" altLang="zh-CN" sz="1600" dirty="0"/>
              <a:t>Rx/</a:t>
            </a:r>
            <a:r>
              <a:rPr lang="en-US" altLang="zh-CN" sz="1600" dirty="0" err="1"/>
              <a:t>Tx</a:t>
            </a:r>
            <a:r>
              <a:rPr lang="en-US" altLang="zh-CN" sz="1600" dirty="0"/>
              <a:t> capability does not apply for </a:t>
            </a:r>
            <a:r>
              <a:rPr lang="en-US" altLang="zh-CN" sz="1600" dirty="0" smtClean="0"/>
              <a:t>UEs </a:t>
            </a:r>
            <a:r>
              <a:rPr lang="en-US" altLang="zh-CN" sz="1600" dirty="0"/>
              <a:t>supporting band 42 with a n77 implementation for </a:t>
            </a:r>
            <a:r>
              <a:rPr lang="en-US" altLang="zh-CN" sz="1600" dirty="0" smtClean="0"/>
              <a:t>DC_42_n79 and simultaneous </a:t>
            </a:r>
            <a:r>
              <a:rPr lang="en-US" altLang="zh-CN" sz="1600" dirty="0"/>
              <a:t>Rx/</a:t>
            </a:r>
            <a:r>
              <a:rPr lang="en-US" altLang="zh-CN" sz="1600" dirty="0" err="1"/>
              <a:t>Tx</a:t>
            </a:r>
            <a:r>
              <a:rPr lang="en-US" altLang="zh-CN" sz="1600" dirty="0"/>
              <a:t> is optional for </a:t>
            </a:r>
            <a:r>
              <a:rPr lang="en-US" altLang="zh-CN" sz="1600" dirty="0" smtClean="0"/>
              <a:t>DC_42_n79 with </a:t>
            </a:r>
            <a:r>
              <a:rPr lang="en-US" altLang="zh-CN" sz="1600" dirty="0"/>
              <a:t>the other </a:t>
            </a:r>
            <a:r>
              <a:rPr lang="en-US" altLang="zh-CN" sz="1600" dirty="0" smtClean="0"/>
              <a:t>implementation.</a:t>
            </a:r>
            <a:endParaRPr lang="en-US" altLang="zh-CN" sz="1600" dirty="0"/>
          </a:p>
          <a:p>
            <a:pPr lvl="1" hangingPunct="0"/>
            <a:r>
              <a:rPr lang="en-US" altLang="zh-CN" sz="2000" dirty="0"/>
              <a:t>Option 2</a:t>
            </a:r>
            <a:r>
              <a:rPr lang="en-US" altLang="zh-CN" sz="2000" dirty="0" smtClean="0"/>
              <a:t>:</a:t>
            </a:r>
          </a:p>
          <a:p>
            <a:pPr lvl="2" hangingPunct="0"/>
            <a:r>
              <a:rPr lang="en-US" altLang="zh-CN" sz="1600" dirty="0" smtClean="0"/>
              <a:t>From Rel-15, </a:t>
            </a:r>
            <a:r>
              <a:rPr lang="en-US" altLang="zh-CN" sz="1600" dirty="0"/>
              <a:t>simultaneous Rx/</a:t>
            </a:r>
            <a:r>
              <a:rPr lang="en-US" altLang="zh-CN" sz="1600" dirty="0" err="1"/>
              <a:t>Tx</a:t>
            </a:r>
            <a:r>
              <a:rPr lang="en-US" altLang="zh-CN" sz="1600" dirty="0"/>
              <a:t> capability does not apply for UEs supporting band 42 with a n77 implementation for </a:t>
            </a:r>
            <a:r>
              <a:rPr lang="en-US" altLang="zh-CN" sz="1600" dirty="0" smtClean="0"/>
              <a:t>DC_42_n79 and </a:t>
            </a:r>
            <a:r>
              <a:rPr lang="en-US" altLang="zh-CN" sz="1600" dirty="0"/>
              <a:t>simultaneous Rx/</a:t>
            </a:r>
            <a:r>
              <a:rPr lang="en-US" altLang="zh-CN" sz="1600" dirty="0" err="1"/>
              <a:t>Tx</a:t>
            </a:r>
            <a:r>
              <a:rPr lang="en-US" altLang="zh-CN" sz="1600" dirty="0"/>
              <a:t> is optional for DC_42_n79 </a:t>
            </a:r>
            <a:r>
              <a:rPr lang="en-US" altLang="zh-CN" sz="1600" dirty="0" smtClean="0"/>
              <a:t>with </a:t>
            </a:r>
            <a:r>
              <a:rPr lang="en-US" altLang="zh-CN" sz="1600" dirty="0"/>
              <a:t>the other </a:t>
            </a:r>
            <a:r>
              <a:rPr lang="en-US" altLang="zh-CN" sz="1600" dirty="0" smtClean="0"/>
              <a:t>implementation.</a:t>
            </a:r>
            <a:endParaRPr lang="en-US" altLang="zh-CN" sz="2000" b="1" dirty="0"/>
          </a:p>
          <a:p>
            <a:pPr lvl="2" hangingPunct="0">
              <a:buFont typeface="Calibri" panose="020F0502020204030204" pitchFamily="34" charset="0"/>
              <a:buChar char="‒"/>
            </a:pPr>
            <a:endParaRPr lang="en-GB" altLang="zh-CN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2112273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507288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9004" y="1700808"/>
            <a:ext cx="7740352" cy="3240360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US" altLang="zh-CN" sz="2400" dirty="0"/>
              <a:t>If the option 1 is accepted by RAN4, there is no need to specify the MSD for </a:t>
            </a:r>
            <a:r>
              <a:rPr lang="en-US" altLang="zh-CN" sz="2400" dirty="0" smtClean="0"/>
              <a:t>DC_42_n79 in Rel-15</a:t>
            </a:r>
            <a:r>
              <a:rPr lang="en-GB" altLang="zh-CN" sz="2400" dirty="0" smtClean="0"/>
              <a:t>. However, </a:t>
            </a:r>
            <a:r>
              <a:rPr lang="en-US" altLang="zh-CN" sz="2400" dirty="0"/>
              <a:t>the MSD due to cross band isolation for DC_42_n79 shall be specified </a:t>
            </a:r>
            <a:r>
              <a:rPr lang="en-US" altLang="zh-CN" sz="2400" dirty="0" smtClean="0"/>
              <a:t>from Rel-16.</a:t>
            </a:r>
            <a:endParaRPr lang="en-GB" altLang="zh-CN" sz="2400" dirty="0" smtClean="0"/>
          </a:p>
          <a:p>
            <a:pPr hangingPunct="0"/>
            <a:r>
              <a:rPr lang="en-US" altLang="zh-CN" sz="2400" dirty="0"/>
              <a:t>If the option 2 is accepted by RAN4, the MSD due to cross band isolation for DC_42_n79 shall be specified </a:t>
            </a:r>
            <a:r>
              <a:rPr lang="en-US" altLang="zh-CN" sz="2400" dirty="0" smtClean="0"/>
              <a:t>from Rel-15</a:t>
            </a:r>
            <a:r>
              <a:rPr lang="en-GB" altLang="zh-CN" sz="2400" dirty="0" smtClean="0"/>
              <a:t>.</a:t>
            </a:r>
          </a:p>
          <a:p>
            <a:pPr hangingPunct="0"/>
            <a:r>
              <a:rPr lang="en-US" altLang="zh-CN" sz="2400" dirty="0"/>
              <a:t>To introduce </a:t>
            </a:r>
            <a:r>
              <a:rPr lang="en-US" altLang="zh-CN" sz="2400" dirty="0" smtClean="0"/>
              <a:t>2.8dB </a:t>
            </a:r>
            <a:r>
              <a:rPr lang="en-US" altLang="zh-CN" sz="2400" dirty="0"/>
              <a:t>MSD value for victim band 42 </a:t>
            </a:r>
            <a:r>
              <a:rPr lang="en-US" altLang="zh-CN" sz="2400" dirty="0" smtClean="0"/>
              <a:t>with UL </a:t>
            </a:r>
            <a:r>
              <a:rPr lang="en-US" altLang="zh-CN" sz="2400" dirty="0"/>
              <a:t>aggressor band </a:t>
            </a:r>
            <a:r>
              <a:rPr lang="en-US" altLang="zh-CN" sz="2400" dirty="0" smtClean="0"/>
              <a:t>n79.</a:t>
            </a:r>
            <a:endParaRPr lang="en-US" altLang="zh-CN" sz="1600" dirty="0"/>
          </a:p>
          <a:p>
            <a:pPr hangingPunct="0"/>
            <a:r>
              <a:rPr lang="en-GB" altLang="zh-CN" sz="2400" dirty="0" smtClean="0"/>
              <a:t>The revision of </a:t>
            </a:r>
            <a:r>
              <a:rPr lang="en-GB" altLang="zh-CN" sz="2400" dirty="0"/>
              <a:t>CR </a:t>
            </a:r>
            <a:r>
              <a:rPr lang="en-GB" altLang="zh-CN" sz="2400" dirty="0" smtClean="0"/>
              <a:t>R4-2016238 can be implemented based on option 2 and </a:t>
            </a:r>
            <a:r>
              <a:rPr lang="en-GB" altLang="zh-CN" sz="2400" dirty="0" smtClean="0"/>
              <a:t>2.8dB.</a:t>
            </a:r>
            <a:endParaRPr lang="en-US" altLang="zh-CN" sz="2000" b="1" dirty="0"/>
          </a:p>
          <a:p>
            <a:pPr lvl="2" hangingPunct="0">
              <a:buFont typeface="Calibri" panose="020F0502020204030204" pitchFamily="34" charset="0"/>
              <a:buChar char="‒"/>
            </a:pPr>
            <a:endParaRPr lang="en-GB" altLang="zh-CN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2846677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3816424"/>
          </a:xfrm>
        </p:spPr>
        <p:txBody>
          <a:bodyPr>
            <a:normAutofit/>
          </a:bodyPr>
          <a:lstStyle/>
          <a:p>
            <a:pPr lvl="0"/>
            <a:r>
              <a:rPr lang="en-US" altLang="ko-KR" sz="2600" dirty="0"/>
              <a:t>[1] </a:t>
            </a:r>
            <a:r>
              <a:rPr lang="en-GB" altLang="zh-CN" sz="2800" dirty="0"/>
              <a:t>R4-2011460, </a:t>
            </a:r>
            <a:r>
              <a:rPr lang="en-US" altLang="zh-CN" sz="2800" dirty="0"/>
              <a:t>CR to 38.101-3 - Correction  DC_42_n79 simultaneous </a:t>
            </a:r>
            <a:r>
              <a:rPr lang="en-US" altLang="zh-CN" sz="2800" dirty="0" err="1"/>
              <a:t>Tx</a:t>
            </a:r>
            <a:r>
              <a:rPr lang="en-US" altLang="zh-CN" sz="2800" dirty="0"/>
              <a:t>/Rx operation</a:t>
            </a:r>
            <a:r>
              <a:rPr lang="en-GB" altLang="zh-CN" sz="2800" dirty="0"/>
              <a:t>, Skyworks Solutions </a:t>
            </a:r>
            <a:r>
              <a:rPr lang="en-GB" altLang="zh-CN" sz="2800" dirty="0" smtClean="0"/>
              <a:t>Inc.</a:t>
            </a:r>
          </a:p>
          <a:p>
            <a:pPr lvl="0"/>
            <a:r>
              <a:rPr lang="en-GB" altLang="zh-CN" sz="2800" dirty="0"/>
              <a:t>[2] R4-2015555, </a:t>
            </a:r>
            <a:r>
              <a:rPr lang="en-US" altLang="zh-CN" sz="2800" dirty="0"/>
              <a:t>Discussion on asynchronous for DC_42_n79, Huawei, </a:t>
            </a:r>
            <a:r>
              <a:rPr lang="en-US" altLang="zh-CN" sz="2800" dirty="0" err="1"/>
              <a:t>HiSilicon</a:t>
            </a:r>
            <a:endParaRPr lang="en-US" altLang="zh-CN" sz="2800" dirty="0" smtClean="0"/>
          </a:p>
          <a:p>
            <a:pPr lvl="0"/>
            <a:r>
              <a:rPr lang="en-US" altLang="zh-CN" sz="2800" dirty="0"/>
              <a:t>[3] R4-2016238, CR 38101-3 R15 Band 10 protection and DC_42_n79</a:t>
            </a:r>
            <a:r>
              <a:rPr lang="fr-FR" altLang="zh-CN" sz="2800" dirty="0" smtClean="0"/>
              <a:t>, </a:t>
            </a:r>
            <a:r>
              <a:rPr lang="en-GB" altLang="zh-CN" sz="2800" dirty="0"/>
              <a:t>Skyworks Solutions </a:t>
            </a:r>
            <a:r>
              <a:rPr lang="en-GB" altLang="zh-CN" sz="2800" dirty="0" smtClean="0"/>
              <a:t>Inc.</a:t>
            </a:r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47906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2E789D-C933-4898-8B78-A2A4CC78A940}">
  <ds:schemaRefs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dcmitype/"/>
    <ds:schemaRef ds:uri="ba37140e-f4c5-4a6c-a9b4-20a691ce6c8a"/>
    <ds:schemaRef ds:uri="http://schemas.microsoft.com/office/2006/documentManagement/types"/>
    <ds:schemaRef ds:uri="cc9c437c-ae0c-4066-8d90-a0f7de786127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7409</TotalTime>
  <Words>359</Words>
  <Application>Microsoft Office PowerPoint</Application>
  <PresentationFormat>全屏显示(4:3)</PresentationFormat>
  <Paragraphs>31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Office 主题</vt:lpstr>
      <vt:lpstr>WF on simultaneous Rx/Tx for DC_42_n79</vt:lpstr>
      <vt:lpstr>Background</vt:lpstr>
      <vt:lpstr>1st round discussion</vt:lpstr>
      <vt:lpstr>WF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Huawei</cp:lastModifiedBy>
  <cp:revision>216</cp:revision>
  <dcterms:modified xsi:type="dcterms:W3CDTF">2020-11-12T00:09:23Z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(3)KuKWCZbYCIk1PmB+rSp2fvckUfMGE7lgDVwCButoM8YHq9akh11OiWJgrvhEzTsH2MHXtNP2
DgDC/OzvDm+iAxo2qB/nFHyjxv88h84hiy8gmluKYOEl8T5Py68Bzx+p4JCcJidQoqeggeYj
ifnSDOCq9BXoFs5US2l4dC4iy9FUU7iZ+71kPrJtZrdXU9n3nLU0V7Wa1qsC5hkJJ0jt+7m/
RNGvCnheMxSDRLb6f0</vt:lpwstr>
  </property>
  <property fmtid="{D5CDD505-2E9C-101B-9397-08002B2CF9AE}" pid="3" name="_2015_ms_pID_7253431">
    <vt:lpwstr>59rtbl3/L4fgRYbdDkuzvR6/2O7ebSajtS2j1/ePD/9eQNPQxMG7nA
mz8nVle43OSWnCF79BtKr82yVkrLuXEPntOLN1XjBNi/ZmzAUwau/ngHWAKNJN/wH4q/Z1yu
MJrfY/NRLQA/il9eOzCP1Ud62aTnUpZ8n3Wq8tf1zd4/eKgqs/XyYBA3/ttzoyJSPz7TK4Jk
i8rggSVUHTi72OTW5O58e2psURQtWwW0qwcS</vt:lpwstr>
  </property>
  <property fmtid="{D5CDD505-2E9C-101B-9397-08002B2CF9AE}" pid="4" name="_2015_ms_pID_7253432">
    <vt:lpwstr>7A==</vt:lpwstr>
  </property>
  <property fmtid="{D5CDD505-2E9C-101B-9397-08002B2CF9AE}" pid="5" name="ContentTypeId">
    <vt:lpwstr>0x010100EB28163D68FE8E4D9361964FDD814FC4</vt:lpwstr>
  </property>
</Properties>
</file>