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334" r:id="rId6"/>
    <p:sldId id="335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34"/>
            <p14:sldId id="33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AA9AA3-8ED2-4B1B-92BF-918BD4ED8097}" v="7" dt="2020-08-25T18:02:46.984"/>
    <p1510:client id="{D49AC2C7-6E3B-41DE-B7AF-6D69DA86738D}" v="22" dt="2020-08-24T22:46:43.5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84" d="100"/>
          <a:sy n="84" d="100"/>
        </p:scale>
        <p:origin x="-169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555C777C-C1CA-42FA-8222-AF25664D1B64}"/>
    <pc:docChg chg="modSld">
      <pc:chgData name="Gaurav Nigam" userId="5d6eecaa-87af-434f-b1c7-8f35e61232ad" providerId="ADAL" clId="{555C777C-C1CA-42FA-8222-AF25664D1B64}" dt="2020-06-03T23:55:47.136" v="38" actId="20577"/>
      <pc:docMkLst>
        <pc:docMk/>
      </pc:docMkLst>
      <pc:sldChg chg="modSp">
        <pc:chgData name="Gaurav Nigam" userId="5d6eecaa-87af-434f-b1c7-8f35e61232ad" providerId="ADAL" clId="{555C777C-C1CA-42FA-8222-AF25664D1B64}" dt="2020-06-03T23:55:47.136" v="38" actId="20577"/>
        <pc:sldMkLst>
          <pc:docMk/>
          <pc:sldMk cId="1666145193" sldId="329"/>
        </pc:sldMkLst>
        <pc:spChg chg="mod">
          <ac:chgData name="Gaurav Nigam" userId="5d6eecaa-87af-434f-b1c7-8f35e61232ad" providerId="ADAL" clId="{555C777C-C1CA-42FA-8222-AF25664D1B64}" dt="2020-06-03T23:55:47.136" v="38" actId="20577"/>
          <ac:spMkLst>
            <pc:docMk/>
            <pc:sldMk cId="1666145193" sldId="329"/>
            <ac:spMk id="2" creationId="{078ACBE6-A384-47DC-80AD-062CE7A90698}"/>
          </ac:spMkLst>
        </pc:spChg>
      </pc:sldChg>
    </pc:docChg>
  </pc:docChgLst>
  <pc:docChgLst>
    <pc:chgData name="Gaurav Nigam" userId="5d6eecaa-87af-434f-b1c7-8f35e61232ad" providerId="ADAL" clId="{53AA9AA3-8ED2-4B1B-92BF-918BD4ED8097}"/>
    <pc:docChg chg="custSel addSld delSld modSld modSection">
      <pc:chgData name="Gaurav Nigam" userId="5d6eecaa-87af-434f-b1c7-8f35e61232ad" providerId="ADAL" clId="{53AA9AA3-8ED2-4B1B-92BF-918BD4ED8097}" dt="2020-08-25T18:02:47.088" v="208" actId="27636"/>
      <pc:docMkLst>
        <pc:docMk/>
      </pc:docMkLst>
      <pc:sldChg chg="modSp">
        <pc:chgData name="Gaurav Nigam" userId="5d6eecaa-87af-434f-b1c7-8f35e61232ad" providerId="ADAL" clId="{53AA9AA3-8ED2-4B1B-92BF-918BD4ED8097}" dt="2020-08-25T15:41:02.311" v="14" actId="20577"/>
        <pc:sldMkLst>
          <pc:docMk/>
          <pc:sldMk cId="2885410223" sldId="256"/>
        </pc:sldMkLst>
        <pc:spChg chg="mod">
          <ac:chgData name="Gaurav Nigam" userId="5d6eecaa-87af-434f-b1c7-8f35e61232ad" providerId="ADAL" clId="{53AA9AA3-8ED2-4B1B-92BF-918BD4ED8097}" dt="2020-08-25T15:40:43.636" v="1" actId="27636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47.579" v="2" actId="20577"/>
          <ac:spMkLst>
            <pc:docMk/>
            <pc:sldMk cId="2885410223" sldId="256"/>
            <ac:spMk id="3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1:02.311" v="14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55.095" v="6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del">
        <pc:chgData name="Gaurav Nigam" userId="5d6eecaa-87af-434f-b1c7-8f35e61232ad" providerId="ADAL" clId="{53AA9AA3-8ED2-4B1B-92BF-918BD4ED8097}" dt="2020-08-25T15:43:20.957" v="72" actId="2696"/>
        <pc:sldMkLst>
          <pc:docMk/>
          <pc:sldMk cId="719515416" sldId="312"/>
        </pc:sldMkLst>
      </pc:sldChg>
      <pc:sldChg chg="del">
        <pc:chgData name="Gaurav Nigam" userId="5d6eecaa-87af-434f-b1c7-8f35e61232ad" providerId="ADAL" clId="{53AA9AA3-8ED2-4B1B-92BF-918BD4ED8097}" dt="2020-08-25T15:43:21.059" v="75" actId="2696"/>
        <pc:sldMkLst>
          <pc:docMk/>
          <pc:sldMk cId="1209034150" sldId="316"/>
        </pc:sldMkLst>
      </pc:sldChg>
      <pc:sldChg chg="del">
        <pc:chgData name="Gaurav Nigam" userId="5d6eecaa-87af-434f-b1c7-8f35e61232ad" providerId="ADAL" clId="{53AA9AA3-8ED2-4B1B-92BF-918BD4ED8097}" dt="2020-08-25T15:43:14.552" v="71" actId="2696"/>
        <pc:sldMkLst>
          <pc:docMk/>
          <pc:sldMk cId="1112458027" sldId="319"/>
        </pc:sldMkLst>
      </pc:sldChg>
      <pc:sldChg chg="del">
        <pc:chgData name="Gaurav Nigam" userId="5d6eecaa-87af-434f-b1c7-8f35e61232ad" providerId="ADAL" clId="{53AA9AA3-8ED2-4B1B-92BF-918BD4ED8097}" dt="2020-08-25T15:43:21.436" v="82" actId="2696"/>
        <pc:sldMkLst>
          <pc:docMk/>
          <pc:sldMk cId="1273867894" sldId="320"/>
        </pc:sldMkLst>
      </pc:sldChg>
      <pc:sldChg chg="del">
        <pc:chgData name="Gaurav Nigam" userId="5d6eecaa-87af-434f-b1c7-8f35e61232ad" providerId="ADAL" clId="{53AA9AA3-8ED2-4B1B-92BF-918BD4ED8097}" dt="2020-08-25T15:43:20.988" v="74" actId="2696"/>
        <pc:sldMkLst>
          <pc:docMk/>
          <pc:sldMk cId="3115119805" sldId="321"/>
        </pc:sldMkLst>
      </pc:sldChg>
      <pc:sldChg chg="del">
        <pc:chgData name="Gaurav Nigam" userId="5d6eecaa-87af-434f-b1c7-8f35e61232ad" providerId="ADAL" clId="{53AA9AA3-8ED2-4B1B-92BF-918BD4ED8097}" dt="2020-08-25T15:43:20.974" v="73" actId="2696"/>
        <pc:sldMkLst>
          <pc:docMk/>
          <pc:sldMk cId="2329193226" sldId="322"/>
        </pc:sldMkLst>
      </pc:sldChg>
      <pc:sldChg chg="del">
        <pc:chgData name="Gaurav Nigam" userId="5d6eecaa-87af-434f-b1c7-8f35e61232ad" providerId="ADAL" clId="{53AA9AA3-8ED2-4B1B-92BF-918BD4ED8097}" dt="2020-08-25T15:43:21.388" v="80" actId="2696"/>
        <pc:sldMkLst>
          <pc:docMk/>
          <pc:sldMk cId="1987434883" sldId="324"/>
        </pc:sldMkLst>
      </pc:sldChg>
      <pc:sldChg chg="del">
        <pc:chgData name="Gaurav Nigam" userId="5d6eecaa-87af-434f-b1c7-8f35e61232ad" providerId="ADAL" clId="{53AA9AA3-8ED2-4B1B-92BF-918BD4ED8097}" dt="2020-08-25T15:43:21.410" v="81" actId="2696"/>
        <pc:sldMkLst>
          <pc:docMk/>
          <pc:sldMk cId="2186877850" sldId="325"/>
        </pc:sldMkLst>
      </pc:sldChg>
      <pc:sldChg chg="del">
        <pc:chgData name="Gaurav Nigam" userId="5d6eecaa-87af-434f-b1c7-8f35e61232ad" providerId="ADAL" clId="{53AA9AA3-8ED2-4B1B-92BF-918BD4ED8097}" dt="2020-08-25T15:43:21.283" v="76" actId="2696"/>
        <pc:sldMkLst>
          <pc:docMk/>
          <pc:sldMk cId="417773150" sldId="330"/>
        </pc:sldMkLst>
      </pc:sldChg>
      <pc:sldChg chg="del">
        <pc:chgData name="Gaurav Nigam" userId="5d6eecaa-87af-434f-b1c7-8f35e61232ad" providerId="ADAL" clId="{53AA9AA3-8ED2-4B1B-92BF-918BD4ED8097}" dt="2020-08-25T15:43:21.304" v="77" actId="2696"/>
        <pc:sldMkLst>
          <pc:docMk/>
          <pc:sldMk cId="2841147538" sldId="331"/>
        </pc:sldMkLst>
      </pc:sldChg>
      <pc:sldChg chg="del">
        <pc:chgData name="Gaurav Nigam" userId="5d6eecaa-87af-434f-b1c7-8f35e61232ad" providerId="ADAL" clId="{53AA9AA3-8ED2-4B1B-92BF-918BD4ED8097}" dt="2020-08-25T15:43:21.322" v="78" actId="2696"/>
        <pc:sldMkLst>
          <pc:docMk/>
          <pc:sldMk cId="1108033052" sldId="332"/>
        </pc:sldMkLst>
      </pc:sldChg>
      <pc:sldChg chg="del">
        <pc:chgData name="Gaurav Nigam" userId="5d6eecaa-87af-434f-b1c7-8f35e61232ad" providerId="ADAL" clId="{53AA9AA3-8ED2-4B1B-92BF-918BD4ED8097}" dt="2020-08-25T15:43:21.355" v="79" actId="2696"/>
        <pc:sldMkLst>
          <pc:docMk/>
          <pc:sldMk cId="3016613835" sldId="333"/>
        </pc:sldMkLst>
      </pc:sldChg>
      <pc:sldChg chg="modSp add">
        <pc:chgData name="Gaurav Nigam" userId="5d6eecaa-87af-434f-b1c7-8f35e61232ad" providerId="ADAL" clId="{53AA9AA3-8ED2-4B1B-92BF-918BD4ED8097}" dt="2020-08-25T18:02:47.088" v="208" actId="27636"/>
        <pc:sldMkLst>
          <pc:docMk/>
          <pc:sldMk cId="2230853658" sldId="334"/>
        </pc:sldMkLst>
        <pc:spChg chg="mod">
          <ac:chgData name="Gaurav Nigam" userId="5d6eecaa-87af-434f-b1c7-8f35e61232ad" providerId="ADAL" clId="{53AA9AA3-8ED2-4B1B-92BF-918BD4ED8097}" dt="2020-08-25T15:41:20.103" v="34" actId="20577"/>
          <ac:spMkLst>
            <pc:docMk/>
            <pc:sldMk cId="2230853658" sldId="334"/>
            <ac:spMk id="2" creationId="{9FA9471B-BD8B-4A49-B068-06FB0663A8F4}"/>
          </ac:spMkLst>
        </pc:spChg>
        <pc:spChg chg="mod">
          <ac:chgData name="Gaurav Nigam" userId="5d6eecaa-87af-434f-b1c7-8f35e61232ad" providerId="ADAL" clId="{53AA9AA3-8ED2-4B1B-92BF-918BD4ED8097}" dt="2020-08-25T18:02:47.088" v="208" actId="27636"/>
          <ac:spMkLst>
            <pc:docMk/>
            <pc:sldMk cId="2230853658" sldId="334"/>
            <ac:spMk id="3" creationId="{06AA6EDC-99C1-4181-A33D-7BB914BACB1B}"/>
          </ac:spMkLst>
        </pc:spChg>
      </pc:sldChg>
    </pc:docChg>
  </pc:docChgLst>
  <pc:docChgLst>
    <pc:chgData name="Gaurav Nigam" userId="5d6eecaa-87af-434f-b1c7-8f35e61232ad" providerId="ADAL" clId="{D49AC2C7-6E3B-41DE-B7AF-6D69DA86738D}"/>
    <pc:docChg chg="undo custSel addSld delSld modSld sldOrd modSection">
      <pc:chgData name="Gaurav Nigam" userId="5d6eecaa-87af-434f-b1c7-8f35e61232ad" providerId="ADAL" clId="{D49AC2C7-6E3B-41DE-B7AF-6D69DA86738D}" dt="2020-08-24T22:50:30.776" v="583" actId="2696"/>
      <pc:docMkLst>
        <pc:docMk/>
      </pc:docMkLst>
      <pc:sldChg chg="modSp">
        <pc:chgData name="Gaurav Nigam" userId="5d6eecaa-87af-434f-b1c7-8f35e61232ad" providerId="ADAL" clId="{D49AC2C7-6E3B-41DE-B7AF-6D69DA86738D}" dt="2020-08-24T22:26:42.362" v="52" actId="20577"/>
        <pc:sldMkLst>
          <pc:docMk/>
          <pc:sldMk cId="2885410223" sldId="256"/>
        </pc:sldMkLst>
        <pc:spChg chg="mod">
          <ac:chgData name="Gaurav Nigam" userId="5d6eecaa-87af-434f-b1c7-8f35e61232ad" providerId="ADAL" clId="{D49AC2C7-6E3B-41DE-B7AF-6D69DA86738D}" dt="2020-08-24T22:26:42.362" v="52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6:15.573" v="26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5:34.650" v="4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2:38.495" v="131" actId="27636"/>
        <pc:sldMkLst>
          <pc:docMk/>
          <pc:sldMk cId="719515416" sldId="312"/>
        </pc:sldMkLst>
        <pc:spChg chg="mod">
          <ac:chgData name="Gaurav Nigam" userId="5d6eecaa-87af-434f-b1c7-8f35e61232ad" providerId="ADAL" clId="{D49AC2C7-6E3B-41DE-B7AF-6D69DA86738D}" dt="2020-08-24T22:32:00.600" v="116" actId="14100"/>
          <ac:spMkLst>
            <pc:docMk/>
            <pc:sldMk cId="719515416" sldId="312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32:38.495" v="131" actId="27636"/>
          <ac:spMkLst>
            <pc:docMk/>
            <pc:sldMk cId="719515416" sldId="312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33:00.098" v="132" actId="2696"/>
        <pc:sldMkLst>
          <pc:docMk/>
          <pc:sldMk cId="2873632371" sldId="313"/>
        </pc:sldMkLst>
      </pc:sldChg>
      <pc:sldChg chg="modSp">
        <pc:chgData name="Gaurav Nigam" userId="5d6eecaa-87af-434f-b1c7-8f35e61232ad" providerId="ADAL" clId="{D49AC2C7-6E3B-41DE-B7AF-6D69DA86738D}" dt="2020-08-24T22:36:55.436" v="189" actId="20577"/>
        <pc:sldMkLst>
          <pc:docMk/>
          <pc:sldMk cId="1209034150" sldId="316"/>
        </pc:sldMkLst>
        <pc:spChg chg="mod">
          <ac:chgData name="Gaurav Nigam" userId="5d6eecaa-87af-434f-b1c7-8f35e61232ad" providerId="ADAL" clId="{D49AC2C7-6E3B-41DE-B7AF-6D69DA86738D}" dt="2020-08-24T22:36:55.436" v="189" actId="20577"/>
          <ac:spMkLst>
            <pc:docMk/>
            <pc:sldMk cId="1209034150" sldId="316"/>
            <ac:spMk id="2" creationId="{0185CF4B-36D0-433C-B20B-4CCE842F5FF3}"/>
          </ac:spMkLst>
        </pc:spChg>
        <pc:spChg chg="mod">
          <ac:chgData name="Gaurav Nigam" userId="5d6eecaa-87af-434f-b1c7-8f35e61232ad" providerId="ADAL" clId="{D49AC2C7-6E3B-41DE-B7AF-6D69DA86738D}" dt="2020-08-24T22:36:47.133" v="182" actId="20577"/>
          <ac:spMkLst>
            <pc:docMk/>
            <pc:sldMk cId="1209034150" sldId="316"/>
            <ac:spMk id="3" creationId="{A9551407-9659-46A4-AF71-2D7311B594D3}"/>
          </ac:spMkLst>
        </pc:spChg>
      </pc:sldChg>
      <pc:sldChg chg="modSp">
        <pc:chgData name="Gaurav Nigam" userId="5d6eecaa-87af-434f-b1c7-8f35e61232ad" providerId="ADAL" clId="{D49AC2C7-6E3B-41DE-B7AF-6D69DA86738D}" dt="2020-08-24T22:30:48.253" v="91" actId="20577"/>
        <pc:sldMkLst>
          <pc:docMk/>
          <pc:sldMk cId="1112458027" sldId="319"/>
        </pc:sldMkLst>
        <pc:spChg chg="mod">
          <ac:chgData name="Gaurav Nigam" userId="5d6eecaa-87af-434f-b1c7-8f35e61232ad" providerId="ADAL" clId="{D49AC2C7-6E3B-41DE-B7AF-6D69DA86738D}" dt="2020-08-24T22:30:48.253" v="91" actId="20577"/>
          <ac:spMkLst>
            <pc:docMk/>
            <pc:sldMk cId="1112458027" sldId="319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9:36.507" v="581" actId="20577"/>
        <pc:sldMkLst>
          <pc:docMk/>
          <pc:sldMk cId="1273867894" sldId="320"/>
        </pc:sldMkLst>
        <pc:spChg chg="mod">
          <ac:chgData name="Gaurav Nigam" userId="5d6eecaa-87af-434f-b1c7-8f35e61232ad" providerId="ADAL" clId="{D49AC2C7-6E3B-41DE-B7AF-6D69DA86738D}" dt="2020-08-24T22:48:51.811" v="566" actId="20577"/>
          <ac:spMkLst>
            <pc:docMk/>
            <pc:sldMk cId="1273867894" sldId="320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9:36.507" v="581" actId="20577"/>
          <ac:spMkLst>
            <pc:docMk/>
            <pc:sldMk cId="1273867894" sldId="320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4:56.710" v="175" actId="20577"/>
        <pc:sldMkLst>
          <pc:docMk/>
          <pc:sldMk cId="3115119805" sldId="321"/>
        </pc:sldMkLst>
        <pc:spChg chg="mod">
          <ac:chgData name="Gaurav Nigam" userId="5d6eecaa-87af-434f-b1c7-8f35e61232ad" providerId="ADAL" clId="{D49AC2C7-6E3B-41DE-B7AF-6D69DA86738D}" dt="2020-08-24T22:34:56.710" v="175" actId="20577"/>
          <ac:spMkLst>
            <pc:docMk/>
            <pc:sldMk cId="3115119805" sldId="321"/>
            <ac:spMk id="2" creationId="{D9A7D817-3AA1-4E18-821C-EA1BC3E450D9}"/>
          </ac:spMkLst>
        </pc:spChg>
        <pc:spChg chg="mod">
          <ac:chgData name="Gaurav Nigam" userId="5d6eecaa-87af-434f-b1c7-8f35e61232ad" providerId="ADAL" clId="{D49AC2C7-6E3B-41DE-B7AF-6D69DA86738D}" dt="2020-08-24T22:33:39.745" v="147" actId="20577"/>
          <ac:spMkLst>
            <pc:docMk/>
            <pc:sldMk cId="3115119805" sldId="321"/>
            <ac:spMk id="3" creationId="{0658680A-36AB-4799-8F27-32A03B2EE5BE}"/>
          </ac:spMkLst>
        </pc:spChg>
      </pc:sldChg>
      <pc:sldChg chg="modSp ord">
        <pc:chgData name="Gaurav Nigam" userId="5d6eecaa-87af-434f-b1c7-8f35e61232ad" providerId="ADAL" clId="{D49AC2C7-6E3B-41DE-B7AF-6D69DA86738D}" dt="2020-08-24T22:34:51.326" v="174" actId="20577"/>
        <pc:sldMkLst>
          <pc:docMk/>
          <pc:sldMk cId="2329193226" sldId="322"/>
        </pc:sldMkLst>
        <pc:spChg chg="mod">
          <ac:chgData name="Gaurav Nigam" userId="5d6eecaa-87af-434f-b1c7-8f35e61232ad" providerId="ADAL" clId="{D49AC2C7-6E3B-41DE-B7AF-6D69DA86738D}" dt="2020-08-24T22:34:28.223" v="165" actId="20577"/>
          <ac:spMkLst>
            <pc:docMk/>
            <pc:sldMk cId="2329193226" sldId="322"/>
            <ac:spMk id="2" creationId="{C9FBDF51-544B-4D51-A192-FCF9DF189AEC}"/>
          </ac:spMkLst>
        </pc:spChg>
        <pc:spChg chg="mod">
          <ac:chgData name="Gaurav Nigam" userId="5d6eecaa-87af-434f-b1c7-8f35e61232ad" providerId="ADAL" clId="{D49AC2C7-6E3B-41DE-B7AF-6D69DA86738D}" dt="2020-08-24T22:34:51.326" v="174" actId="20577"/>
          <ac:spMkLst>
            <pc:docMk/>
            <pc:sldMk cId="2329193226" sldId="322"/>
            <ac:spMk id="3" creationId="{63426670-0C70-4555-9F59-61003713AD78}"/>
          </ac:spMkLst>
        </pc:spChg>
      </pc:sldChg>
      <pc:sldChg chg="del">
        <pc:chgData name="Gaurav Nigam" userId="5d6eecaa-87af-434f-b1c7-8f35e61232ad" providerId="ADAL" clId="{D49AC2C7-6E3B-41DE-B7AF-6D69DA86738D}" dt="2020-08-24T22:50:28.850" v="582" actId="2696"/>
        <pc:sldMkLst>
          <pc:docMk/>
          <pc:sldMk cId="4282023212" sldId="323"/>
        </pc:sldMkLst>
      </pc:sldChg>
      <pc:sldChg chg="modSp">
        <pc:chgData name="Gaurav Nigam" userId="5d6eecaa-87af-434f-b1c7-8f35e61232ad" providerId="ADAL" clId="{D49AC2C7-6E3B-41DE-B7AF-6D69DA86738D}" dt="2020-08-24T22:45:35.870" v="440" actId="20577"/>
        <pc:sldMkLst>
          <pc:docMk/>
          <pc:sldMk cId="1987434883" sldId="324"/>
        </pc:sldMkLst>
        <pc:spChg chg="mod">
          <ac:chgData name="Gaurav Nigam" userId="5d6eecaa-87af-434f-b1c7-8f35e61232ad" providerId="ADAL" clId="{D49AC2C7-6E3B-41DE-B7AF-6D69DA86738D}" dt="2020-08-24T22:37:31.762" v="204" actId="14100"/>
          <ac:spMkLst>
            <pc:docMk/>
            <pc:sldMk cId="1987434883" sldId="324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5:35.870" v="440" actId="20577"/>
          <ac:spMkLst>
            <pc:docMk/>
            <pc:sldMk cId="1987434883" sldId="324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8:32.378" v="550" actId="14100"/>
        <pc:sldMkLst>
          <pc:docMk/>
          <pc:sldMk cId="2186877850" sldId="325"/>
        </pc:sldMkLst>
        <pc:spChg chg="mod">
          <ac:chgData name="Gaurav Nigam" userId="5d6eecaa-87af-434f-b1c7-8f35e61232ad" providerId="ADAL" clId="{D49AC2C7-6E3B-41DE-B7AF-6D69DA86738D}" dt="2020-08-24T22:48:32.378" v="550" actId="14100"/>
          <ac:spMkLst>
            <pc:docMk/>
            <pc:sldMk cId="2186877850" sldId="325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8:14.077" v="537" actId="27636"/>
          <ac:spMkLst>
            <pc:docMk/>
            <pc:sldMk cId="2186877850" sldId="325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46:10.925" v="448" actId="2696"/>
        <pc:sldMkLst>
          <pc:docMk/>
          <pc:sldMk cId="2920278573" sldId="326"/>
        </pc:sldMkLst>
      </pc:sldChg>
      <pc:sldChg chg="del">
        <pc:chgData name="Gaurav Nigam" userId="5d6eecaa-87af-434f-b1c7-8f35e61232ad" providerId="ADAL" clId="{D49AC2C7-6E3B-41DE-B7AF-6D69DA86738D}" dt="2020-08-24T22:48:07.407" v="535" actId="2696"/>
        <pc:sldMkLst>
          <pc:docMk/>
          <pc:sldMk cId="900936077" sldId="327"/>
        </pc:sldMkLst>
      </pc:sldChg>
      <pc:sldChg chg="del">
        <pc:chgData name="Gaurav Nigam" userId="5d6eecaa-87af-434f-b1c7-8f35e61232ad" providerId="ADAL" clId="{D49AC2C7-6E3B-41DE-B7AF-6D69DA86738D}" dt="2020-08-24T22:50:30.776" v="583" actId="2696"/>
        <pc:sldMkLst>
          <pc:docMk/>
          <pc:sldMk cId="1666145193" sldId="329"/>
        </pc:sldMkLst>
      </pc:sldChg>
      <pc:sldChg chg="modSp add">
        <pc:chgData name="Gaurav Nigam" userId="5d6eecaa-87af-434f-b1c7-8f35e61232ad" providerId="ADAL" clId="{D49AC2C7-6E3B-41DE-B7AF-6D69DA86738D}" dt="2020-08-24T22:42:11.820" v="376" actId="20577"/>
        <pc:sldMkLst>
          <pc:docMk/>
          <pc:sldMk cId="417773150" sldId="330"/>
        </pc:sldMkLst>
        <pc:spChg chg="mod">
          <ac:chgData name="Gaurav Nigam" userId="5d6eecaa-87af-434f-b1c7-8f35e61232ad" providerId="ADAL" clId="{D49AC2C7-6E3B-41DE-B7AF-6D69DA86738D}" dt="2020-08-24T22:42:11.820" v="376" actId="20577"/>
          <ac:spMkLst>
            <pc:docMk/>
            <pc:sldMk cId="417773150" sldId="330"/>
            <ac:spMk id="2" creationId="{61D6FD6E-3E17-4112-BBBA-B84B82E17497}"/>
          </ac:spMkLst>
        </pc:spChg>
        <pc:spChg chg="mod">
          <ac:chgData name="Gaurav Nigam" userId="5d6eecaa-87af-434f-b1c7-8f35e61232ad" providerId="ADAL" clId="{D49AC2C7-6E3B-41DE-B7AF-6D69DA86738D}" dt="2020-08-24T22:41:20.740" v="329" actId="20577"/>
          <ac:spMkLst>
            <pc:docMk/>
            <pc:sldMk cId="417773150" sldId="330"/>
            <ac:spMk id="3" creationId="{ABDAAE7B-C93B-4546-8DBF-F71A1B24B1C5}"/>
          </ac:spMkLst>
        </pc:spChg>
      </pc:sldChg>
      <pc:sldChg chg="modSp add">
        <pc:chgData name="Gaurav Nigam" userId="5d6eecaa-87af-434f-b1c7-8f35e61232ad" providerId="ADAL" clId="{D49AC2C7-6E3B-41DE-B7AF-6D69DA86738D}" dt="2020-08-24T22:42:19.873" v="379" actId="20577"/>
        <pc:sldMkLst>
          <pc:docMk/>
          <pc:sldMk cId="2841147538" sldId="331"/>
        </pc:sldMkLst>
        <pc:spChg chg="mod">
          <ac:chgData name="Gaurav Nigam" userId="5d6eecaa-87af-434f-b1c7-8f35e61232ad" providerId="ADAL" clId="{D49AC2C7-6E3B-41DE-B7AF-6D69DA86738D}" dt="2020-08-24T22:42:19.873" v="379" actId="20577"/>
          <ac:spMkLst>
            <pc:docMk/>
            <pc:sldMk cId="2841147538" sldId="331"/>
            <ac:spMk id="2" creationId="{9F749C1D-C629-4A7B-ACD2-6669AEE2808D}"/>
          </ac:spMkLst>
        </pc:spChg>
        <pc:spChg chg="mod">
          <ac:chgData name="Gaurav Nigam" userId="5d6eecaa-87af-434f-b1c7-8f35e61232ad" providerId="ADAL" clId="{D49AC2C7-6E3B-41DE-B7AF-6D69DA86738D}" dt="2020-08-24T22:42:03.546" v="372" actId="20577"/>
          <ac:spMkLst>
            <pc:docMk/>
            <pc:sldMk cId="2841147538" sldId="331"/>
            <ac:spMk id="3" creationId="{AA1BD8C6-7C2A-4E04-86DA-C235F3426851}"/>
          </ac:spMkLst>
        </pc:spChg>
      </pc:sldChg>
      <pc:sldChg chg="modSp add">
        <pc:chgData name="Gaurav Nigam" userId="5d6eecaa-87af-434f-b1c7-8f35e61232ad" providerId="ADAL" clId="{D49AC2C7-6E3B-41DE-B7AF-6D69DA86738D}" dt="2020-08-24T22:43:19.007" v="387" actId="947"/>
        <pc:sldMkLst>
          <pc:docMk/>
          <pc:sldMk cId="1108033052" sldId="332"/>
        </pc:sldMkLst>
        <pc:spChg chg="mod">
          <ac:chgData name="Gaurav Nigam" userId="5d6eecaa-87af-434f-b1c7-8f35e61232ad" providerId="ADAL" clId="{D49AC2C7-6E3B-41DE-B7AF-6D69DA86738D}" dt="2020-08-24T22:42:27.248" v="384" actId="20577"/>
          <ac:spMkLst>
            <pc:docMk/>
            <pc:sldMk cId="1108033052" sldId="332"/>
            <ac:spMk id="2" creationId="{AEF4F198-A05B-47B3-9743-0B14328ABCE6}"/>
          </ac:spMkLst>
        </pc:spChg>
        <pc:spChg chg="mod">
          <ac:chgData name="Gaurav Nigam" userId="5d6eecaa-87af-434f-b1c7-8f35e61232ad" providerId="ADAL" clId="{D49AC2C7-6E3B-41DE-B7AF-6D69DA86738D}" dt="2020-08-24T22:43:19.007" v="387" actId="947"/>
          <ac:spMkLst>
            <pc:docMk/>
            <pc:sldMk cId="1108033052" sldId="332"/>
            <ac:spMk id="3" creationId="{95D00881-F49D-4B26-9FB4-7322582376D3}"/>
          </ac:spMkLst>
        </pc:spChg>
      </pc:sldChg>
      <pc:sldChg chg="modSp add">
        <pc:chgData name="Gaurav Nigam" userId="5d6eecaa-87af-434f-b1c7-8f35e61232ad" providerId="ADAL" clId="{D49AC2C7-6E3B-41DE-B7AF-6D69DA86738D}" dt="2020-08-24T22:43:59.594" v="414"/>
        <pc:sldMkLst>
          <pc:docMk/>
          <pc:sldMk cId="3016613835" sldId="333"/>
        </pc:sldMkLst>
        <pc:spChg chg="mod">
          <ac:chgData name="Gaurav Nigam" userId="5d6eecaa-87af-434f-b1c7-8f35e61232ad" providerId="ADAL" clId="{D49AC2C7-6E3B-41DE-B7AF-6D69DA86738D}" dt="2020-08-24T22:43:38.975" v="393" actId="20577"/>
          <ac:spMkLst>
            <pc:docMk/>
            <pc:sldMk cId="3016613835" sldId="333"/>
            <ac:spMk id="2" creationId="{11B61BB9-617F-4494-A6F0-86D526C54845}"/>
          </ac:spMkLst>
        </pc:spChg>
        <pc:spChg chg="mod">
          <ac:chgData name="Gaurav Nigam" userId="5d6eecaa-87af-434f-b1c7-8f35e61232ad" providerId="ADAL" clId="{D49AC2C7-6E3B-41DE-B7AF-6D69DA86738D}" dt="2020-08-24T22:43:59.594" v="414"/>
          <ac:spMkLst>
            <pc:docMk/>
            <pc:sldMk cId="3016613835" sldId="333"/>
            <ac:spMk id="3" creationId="{7E3384FD-539A-4176-8C60-6266D30C1B4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 Plan for </a:t>
            </a:r>
            <a:r>
              <a:rPr lang="en-US" altLang="zh-CN" dirty="0" smtClean="0"/>
              <a:t>power saving RRM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CATT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</a:t>
            </a:r>
            <a:r>
              <a:rPr lang="en-US" b="1" dirty="0" smtClean="0"/>
              <a:t>7</a:t>
            </a:r>
            <a:r>
              <a:rPr lang="en-US" altLang="zh-CN" b="1" dirty="0" smtClean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2-13 Nov., 2020</a:t>
            </a:r>
            <a:endParaRPr lang="zh-CN" altLang="zh-CN" b="1" dirty="0"/>
          </a:p>
          <a:p>
            <a:r>
              <a:rPr lang="en-US" b="1" dirty="0"/>
              <a:t>Agenda item</a:t>
            </a:r>
            <a:r>
              <a:rPr lang="en-US" b="1" dirty="0" smtClean="0"/>
              <a:t>: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R4-2014455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A9471B-BD8B-4A49-B068-06FB0663A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AA6EDC-99C1-4181-A33D-7BB914BAC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n-US" dirty="0" smtClean="0"/>
              <a:t>RAN4 </a:t>
            </a:r>
            <a:r>
              <a:rPr lang="en-US" dirty="0"/>
              <a:t>#97-e </a:t>
            </a:r>
            <a:r>
              <a:rPr lang="en-US" dirty="0" smtClean="0"/>
              <a:t>(</a:t>
            </a:r>
            <a:r>
              <a:rPr lang="en-US" altLang="zh-CN" dirty="0" smtClean="0"/>
              <a:t>Nov</a:t>
            </a:r>
            <a:r>
              <a:rPr lang="en-US" dirty="0" smtClean="0"/>
              <a:t> </a:t>
            </a:r>
            <a:r>
              <a:rPr lang="en-US" dirty="0"/>
              <a:t>2020)</a:t>
            </a:r>
          </a:p>
          <a:p>
            <a:pPr lvl="1"/>
            <a:r>
              <a:rPr lang="en-US" altLang="zh-CN" dirty="0" smtClean="0"/>
              <a:t>First round</a:t>
            </a:r>
          </a:p>
          <a:p>
            <a:pPr lvl="2"/>
            <a:r>
              <a:rPr lang="en-US" dirty="0" smtClean="0"/>
              <a:t>Discuss the open issues for </a:t>
            </a:r>
            <a:r>
              <a:rPr lang="en-US" altLang="zh-CN" dirty="0" smtClean="0"/>
              <a:t>power saving RRM test cases</a:t>
            </a:r>
            <a:endParaRPr lang="en-US" dirty="0" smtClean="0"/>
          </a:p>
          <a:p>
            <a:pPr lvl="2"/>
            <a:r>
              <a:rPr lang="en-US" altLang="zh-CN" dirty="0" smtClean="0"/>
              <a:t>Review company contribution in the first round</a:t>
            </a:r>
          </a:p>
          <a:p>
            <a:pPr lvl="1"/>
            <a:r>
              <a:rPr lang="en-US" altLang="zh-CN" dirty="0" smtClean="0"/>
              <a:t>Second round</a:t>
            </a:r>
          </a:p>
          <a:p>
            <a:pPr lvl="2"/>
            <a:r>
              <a:rPr lang="en-US" altLang="zh-CN" dirty="0" smtClean="0"/>
              <a:t>Agree </a:t>
            </a:r>
            <a:r>
              <a:rPr lang="en-US" altLang="zh-CN" dirty="0"/>
              <a:t>CRs in the second </a:t>
            </a:r>
            <a:r>
              <a:rPr lang="en-US" altLang="zh-CN" dirty="0" smtClean="0"/>
              <a:t>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85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Work split 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346961"/>
              </p:ext>
            </p:extLst>
          </p:nvPr>
        </p:nvGraphicFramePr>
        <p:xfrm>
          <a:off x="827584" y="1268759"/>
          <a:ext cx="7488832" cy="36151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4693"/>
                <a:gridCol w="5281971"/>
                <a:gridCol w="1512168"/>
              </a:tblGrid>
              <a:tr h="51145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No.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>
                          <a:effectLst/>
                        </a:rPr>
                        <a:t>Test case</a:t>
                      </a:r>
                      <a:endParaRPr lang="zh-CN" sz="160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>
                          <a:effectLst/>
                        </a:rPr>
                        <a:t>Company</a:t>
                      </a:r>
                      <a:endParaRPr lang="zh-CN" sz="160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/>
                </a:tc>
              </a:tr>
              <a:tr h="51145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Cell reselection to FR1 intra-frequency NR case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CATT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/>
                </a:tc>
              </a:tr>
              <a:tr h="51145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Cell reselection to FR1 inter-frequency NR case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Qualcomm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/>
                </a:tc>
              </a:tr>
              <a:tr h="553871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Cell reselection to FR1 inter-RAT E-UTRA (low mobility)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Mediatek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/>
                </a:tc>
              </a:tr>
              <a:tr h="504056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Cell reselection to FR1 inter-RAT E-UTRA (not-at-cell edge)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Vivo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/>
                </a:tc>
              </a:tr>
              <a:tr h="51145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Cell reselection to FR2 intra-frequency NR case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Huawei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/>
                </a:tc>
              </a:tr>
              <a:tr h="51145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zh-CN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</a:rPr>
                        <a:t>Cell reselection to FR2 inter-frequency NR case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Ericsson</a:t>
                      </a:r>
                      <a:endParaRPr lang="zh-CN" sz="1600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68580" marR="68580" marT="17780" marB="177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1664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582A9A-C2CF-4B05-9A17-FF2A35886BB2}">
  <ds:schemaRefs>
    <ds:schemaRef ds:uri="http://purl.org/dc/terms/"/>
    <ds:schemaRef ds:uri="http://schemas.openxmlformats.org/package/2006/metadata/core-properties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cc01d59-85de-4ef9-881e-76d8b6a6f84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21408</TotalTime>
  <Words>146</Words>
  <Application>Microsoft Office PowerPoint</Application>
  <PresentationFormat>全屏显示(4:3)</PresentationFormat>
  <Paragraphs>36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Work Plan for power saving RRM</vt:lpstr>
      <vt:lpstr>Work Plan</vt:lpstr>
      <vt:lpstr>Work split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CATT</cp:lastModifiedBy>
  <cp:revision>559</cp:revision>
  <dcterms:created xsi:type="dcterms:W3CDTF">2017-01-18T16:32:26Z</dcterms:created>
  <dcterms:modified xsi:type="dcterms:W3CDTF">2020-10-23T00:23:01Z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