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va Subramani" initials="SS" lastIdx="1" clrIdx="0">
    <p:extLst>
      <p:ext uri="{19B8F6BF-5375-455C-9EA6-DF929625EA0E}">
        <p15:presenceInfo xmlns:p15="http://schemas.microsoft.com/office/powerpoint/2012/main" userId="S::ssubrama@futurewei.com::bd4bda8f-b65a-4fd2-a08f-37dcebd403d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06" autoAdjust="0"/>
    <p:restoredTop sz="94280" autoAdjust="0"/>
  </p:normalViewPr>
  <p:slideViewPr>
    <p:cSldViewPr snapToGrid="0">
      <p:cViewPr varScale="1">
        <p:scale>
          <a:sx n="66" d="100"/>
          <a:sy n="66" d="100"/>
        </p:scale>
        <p:origin x="9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/>
          </a:bodyPr>
          <a:lstStyle/>
          <a:p>
            <a:r>
              <a:rPr lang="en-US" altLang="zh-CN" dirty="0" smtClean="0"/>
              <a:t>WF </a:t>
            </a:r>
            <a:r>
              <a:rPr lang="en-US" altLang="zh-CN" dirty="0"/>
              <a:t>on UE EMC requirements for inter-band CA/ENDC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Xiaomi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6-e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</a:t>
            </a:r>
            <a:r>
              <a:rPr lang="en-US" altLang="sv-SE" sz="2400" b="1" dirty="0" smtClean="0">
                <a:cs typeface="Arial" panose="020B0604020202020204" pitchFamily="34" charset="0"/>
              </a:rPr>
              <a:t>                                                                     R4-2012575</a:t>
            </a:r>
            <a:endParaRPr lang="sv-SE" altLang="sv-SE" sz="2400" b="1" dirty="0" smtClean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 smtClean="0"/>
              <a:t>Electronic Meeting</a:t>
            </a:r>
            <a:r>
              <a:rPr lang="en-US" altLang="zh-CN" sz="2400" b="1" dirty="0"/>
              <a:t>, 17-28 Aug., </a:t>
            </a:r>
            <a:r>
              <a:rPr lang="en-US" altLang="zh-CN" sz="2400" b="1" dirty="0" smtClean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11135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Backgroun</a:t>
            </a:r>
            <a:r>
              <a:rPr lang="en-US" altLang="zh-CN" dirty="0"/>
              <a:t>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5211" y="1436914"/>
            <a:ext cx="11281474" cy="5421085"/>
          </a:xfrm>
        </p:spPr>
        <p:txBody>
          <a:bodyPr>
            <a:normAutofit/>
          </a:bodyPr>
          <a:lstStyle/>
          <a:p>
            <a:r>
              <a:rPr lang="en-GB" altLang="zh-CN" dirty="0"/>
              <a:t>In this meeting, </a:t>
            </a:r>
            <a:r>
              <a:rPr lang="en-GB" altLang="zh-CN" dirty="0" smtClean="0"/>
              <a:t>the impact of </a:t>
            </a:r>
            <a:r>
              <a:rPr lang="en-US" altLang="zh-CN" dirty="0" smtClean="0"/>
              <a:t>inter-band CA/EN-DC for EMC requirements has been raised in [1]</a:t>
            </a:r>
            <a:r>
              <a:rPr lang="en-GB" altLang="zh-CN" dirty="0" smtClean="0"/>
              <a:t>.</a:t>
            </a:r>
            <a:endParaRPr lang="en-GB" altLang="zh-CN" dirty="0"/>
          </a:p>
          <a:p>
            <a:pPr lvl="1"/>
            <a:endParaRPr lang="en-GB" altLang="zh-CN" dirty="0"/>
          </a:p>
          <a:p>
            <a:pPr marL="914400" lvl="1" indent="-457200">
              <a:buAutoNum type="arabicParenR"/>
            </a:pPr>
            <a:r>
              <a:rPr lang="en-US" altLang="zh-CN" dirty="0" smtClean="0"/>
              <a:t>Current EMC requirement doesn’t differentiate the general requirement and feature specific requirement as the UE RF requirement did.</a:t>
            </a:r>
            <a:endParaRPr lang="en-US" altLang="zh-CN" dirty="0"/>
          </a:p>
          <a:p>
            <a:pPr marL="914400" lvl="1" indent="-457200">
              <a:buAutoNum type="arabicParenR"/>
            </a:pPr>
            <a:r>
              <a:rPr lang="en-US" altLang="zh-CN" dirty="0" smtClean="0"/>
              <a:t>Corrections based on considering inter-band CA/EN-DC has been provided in [1] as: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smtClean="0"/>
              <a:t>RX exclusion band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smtClean="0"/>
              <a:t>Conducted emission, harmonic current emission, voltage fluctuation and flickers requirement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smtClean="0"/>
              <a:t>General radiated emission requirement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smtClean="0"/>
              <a:t>Additional requirement for CA/UL MIMO and V2X features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smtClean="0"/>
              <a:t>EFT, CS, Surge, Voltage dips and surges, vehicular environment requirements</a:t>
            </a:r>
          </a:p>
          <a:p>
            <a:pPr lvl="2">
              <a:buFont typeface="Wingdings" panose="05000000000000000000" pitchFamily="2" charset="2"/>
              <a:buChar char="l"/>
            </a:pPr>
            <a:r>
              <a:rPr lang="en-US" altLang="zh-CN" dirty="0" err="1"/>
              <a:t>ΔRIB,c</a:t>
            </a:r>
            <a:r>
              <a:rPr lang="en-US" altLang="zh-CN" dirty="0"/>
              <a:t> for CA/SUL and V2X features be considered when perform the ESD and RI test when establishing the communication link</a:t>
            </a:r>
            <a:endParaRPr lang="en-US" altLang="zh-CN" dirty="0" smtClean="0"/>
          </a:p>
          <a:p>
            <a:pPr lvl="2"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457200" lvl="1" indent="0">
              <a:buNone/>
            </a:pPr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321440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/>
          <a:lstStyle/>
          <a:p>
            <a:r>
              <a:rPr lang="en-US" altLang="zh-CN" dirty="0"/>
              <a:t>RX exclusion </a:t>
            </a:r>
            <a:r>
              <a:rPr lang="en-US" altLang="zh-CN" dirty="0" smtClean="0"/>
              <a:t>band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lvl="1"/>
            <a:r>
              <a:rPr lang="en-US" altLang="zh-CN" dirty="0" smtClean="0"/>
              <a:t>Option 1: Define as the combination of the exclusion band for each operating band</a:t>
            </a:r>
          </a:p>
          <a:p>
            <a:pPr lvl="1"/>
            <a:r>
              <a:rPr lang="en-US" altLang="zh-CN" dirty="0" smtClean="0"/>
              <a:t>Option 2: Other methods.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WF:</a:t>
            </a:r>
            <a:r>
              <a:rPr lang="zh-CN" altLang="en-US" dirty="0" smtClean="0"/>
              <a:t> </a:t>
            </a:r>
            <a:r>
              <a:rPr lang="en-US" altLang="zh-CN" dirty="0" smtClean="0"/>
              <a:t>Choose option 1.</a:t>
            </a:r>
          </a:p>
        </p:txBody>
      </p:sp>
    </p:spTree>
    <p:extLst>
      <p:ext uri="{BB962C8B-B14F-4D97-AF65-F5344CB8AC3E}">
        <p14:creationId xmlns:p14="http://schemas.microsoft.com/office/powerpoint/2010/main" val="80716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Conducted emission, harmonic current emission, voltage fluctuation and flickers requirement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Option 1: Only general requirements are needed</a:t>
            </a:r>
          </a:p>
          <a:p>
            <a:pPr lvl="1"/>
            <a:r>
              <a:rPr lang="en-US" altLang="zh-CN" dirty="0" smtClean="0"/>
              <a:t>Option 2: Other methods.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WF:</a:t>
            </a:r>
            <a:r>
              <a:rPr lang="zh-CN" altLang="en-US" dirty="0" smtClean="0"/>
              <a:t> </a:t>
            </a:r>
            <a:r>
              <a:rPr lang="en-US" altLang="zh-CN" dirty="0" smtClean="0"/>
              <a:t>Need further study the impact of only test the single carrier case.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7106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General radiated emission requirement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Option 1: Apply to UE</a:t>
            </a:r>
          </a:p>
          <a:p>
            <a:pPr lvl="1"/>
            <a:r>
              <a:rPr lang="en-US" altLang="zh-CN" dirty="0" smtClean="0"/>
              <a:t>Option 2: Apply to ancillary equipment</a:t>
            </a:r>
          </a:p>
          <a:p>
            <a:pPr lvl="1"/>
            <a:r>
              <a:rPr lang="en-US" altLang="zh-CN" dirty="0" smtClean="0"/>
              <a:t>Option 3: Apply both to UE and ancillary equipment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WF:</a:t>
            </a:r>
            <a:r>
              <a:rPr lang="zh-CN" altLang="en-US" dirty="0" smtClean="0"/>
              <a:t> </a:t>
            </a:r>
            <a:r>
              <a:rPr lang="en-US" altLang="zh-CN" dirty="0" smtClean="0"/>
              <a:t>Choose option 3.</a:t>
            </a:r>
          </a:p>
        </p:txBody>
      </p:sp>
    </p:spTree>
    <p:extLst>
      <p:ext uri="{BB962C8B-B14F-4D97-AF65-F5344CB8AC3E}">
        <p14:creationId xmlns:p14="http://schemas.microsoft.com/office/powerpoint/2010/main" val="284294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Additional </a:t>
            </a:r>
            <a:r>
              <a:rPr lang="en-US" altLang="zh-CN" dirty="0"/>
              <a:t>radiated emission requirements are needed for CA/UL MIMO and V2X features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Option 1: Additional requirements are needed</a:t>
            </a:r>
          </a:p>
          <a:p>
            <a:pPr lvl="1"/>
            <a:r>
              <a:rPr lang="en-US" altLang="zh-CN" dirty="0" smtClean="0"/>
              <a:t>Option 2: No need for additional requirements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WF</a:t>
            </a:r>
            <a:r>
              <a:rPr lang="en-US" altLang="zh-CN" dirty="0" smtClean="0"/>
              <a:t>: Choose option 1.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360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EFT, CS, Surge, Voltage dips, and transients and surges, vehicular environment requirements 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Option 1: Only general requirements are needed</a:t>
            </a:r>
          </a:p>
          <a:p>
            <a:pPr lvl="1"/>
            <a:r>
              <a:rPr lang="en-US" altLang="zh-CN" dirty="0" smtClean="0"/>
              <a:t>Option 2: Other methods.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WF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Need further study the impact of only test the single carrier case.</a:t>
            </a:r>
          </a:p>
        </p:txBody>
      </p:sp>
    </p:spTree>
    <p:extLst>
      <p:ext uri="{BB962C8B-B14F-4D97-AF65-F5344CB8AC3E}">
        <p14:creationId xmlns:p14="http://schemas.microsoft.com/office/powerpoint/2010/main" val="199400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Establishing the </a:t>
            </a:r>
            <a:r>
              <a:rPr lang="en-US" altLang="zh-CN" dirty="0"/>
              <a:t>communication </a:t>
            </a:r>
            <a:r>
              <a:rPr lang="en-US" altLang="zh-CN" dirty="0" smtClean="0"/>
              <a:t>link for </a:t>
            </a:r>
            <a:r>
              <a:rPr lang="en-US" altLang="zh-CN" dirty="0"/>
              <a:t>ESD and RI test 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Option 1: </a:t>
            </a:r>
            <a:r>
              <a:rPr lang="en-US" altLang="zh-CN" dirty="0"/>
              <a:t>Apply </a:t>
            </a:r>
            <a:r>
              <a:rPr lang="en-US" altLang="zh-CN" dirty="0" err="1"/>
              <a:t>ΔRIB,c</a:t>
            </a:r>
            <a:r>
              <a:rPr lang="en-US" altLang="zh-CN" dirty="0"/>
              <a:t> for CA/SUL and V2X features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2: Other methods.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WF:</a:t>
            </a:r>
            <a:r>
              <a:rPr lang="zh-CN" altLang="en-US" dirty="0" smtClean="0"/>
              <a:t> </a:t>
            </a:r>
            <a:r>
              <a:rPr lang="en-US" altLang="zh-CN" dirty="0" smtClean="0"/>
              <a:t>Choose option 1.</a:t>
            </a:r>
          </a:p>
        </p:txBody>
      </p:sp>
    </p:spTree>
    <p:extLst>
      <p:ext uri="{BB962C8B-B14F-4D97-AF65-F5344CB8AC3E}">
        <p14:creationId xmlns:p14="http://schemas.microsoft.com/office/powerpoint/2010/main" val="969043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17185</TotalTime>
  <Words>353</Words>
  <Application>Microsoft Office PowerPoint</Application>
  <PresentationFormat>宽屏</PresentationFormat>
  <Paragraphs>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SimSun</vt:lpstr>
      <vt:lpstr>SimSun</vt:lpstr>
      <vt:lpstr>Arial</vt:lpstr>
      <vt:lpstr>Calibri</vt:lpstr>
      <vt:lpstr>Calibri Light</vt:lpstr>
      <vt:lpstr>Wingdings</vt:lpstr>
      <vt:lpstr>Office Theme</vt:lpstr>
      <vt:lpstr>WF on UE EMC requirements for inter-band CA/ENDC </vt:lpstr>
      <vt:lpstr>Background</vt:lpstr>
      <vt:lpstr>RX exclusion band</vt:lpstr>
      <vt:lpstr>Conducted emission, harmonic current emission, voltage fluctuation and flickers requirement</vt:lpstr>
      <vt:lpstr>General radiated emission requirement</vt:lpstr>
      <vt:lpstr>Additional radiated emission requirements are needed for CA/UL MIMO and V2X features</vt:lpstr>
      <vt:lpstr>EFT, CS, Surge, Voltage dips, and transients and surges, vehicular environment requirements </vt:lpstr>
      <vt:lpstr>Establishing the communication link for ESD and RI test </vt:lpstr>
    </vt:vector>
  </TitlesOfParts>
  <Company>Mediatek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vivo/zhoushuai</dc:creator>
  <cp:lastModifiedBy>Rui Zhou</cp:lastModifiedBy>
  <cp:revision>303</cp:revision>
  <dcterms:created xsi:type="dcterms:W3CDTF">2017-01-18T06:26:21Z</dcterms:created>
  <dcterms:modified xsi:type="dcterms:W3CDTF">2020-08-24T09:08:36Z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