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FA8EA-EEA0-CD40-96D3-A5C778615B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B0BBC9-E94D-8A48-9A59-2F5C972670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1AC144-FF75-FD4F-AFFB-66FB413BE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84C6-7F4F-1E4B-B11E-38636A7792B1}" type="datetimeFigureOut">
              <a:rPr lang="en-US" smtClean="0"/>
              <a:t>6/3/20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F8BB11-AD9B-2641-B911-94068548E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0F040-7520-8C49-9EDC-6058AE6A7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EC95C-00D4-544B-A0A3-BFF634871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027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A273B5-B575-1B47-8E67-64C87CB2B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1C7C27-2157-C647-BA7D-E28651C166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450DC4-E9AF-9A42-B3CC-581135B63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84C6-7F4F-1E4B-B11E-38636A7792B1}" type="datetimeFigureOut">
              <a:rPr lang="en-US" smtClean="0"/>
              <a:t>6/3/20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4E84B-AE0E-904B-93E5-6F2BC693A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150CCF-929D-D04F-80B5-82B03389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EC95C-00D4-544B-A0A3-BFF634871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267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8FBE0E-CD69-9B41-8205-AF6B4001E4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2B63A6-CC13-B049-BECF-EE2D41C001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C4C832-E0B7-C64A-BDCA-334BE8E3D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84C6-7F4F-1E4B-B11E-38636A7792B1}" type="datetimeFigureOut">
              <a:rPr lang="en-US" smtClean="0"/>
              <a:t>6/3/20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9E088D-2362-5648-AC42-911EB282A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BAA8AD-34CA-6548-AB35-8DA6980E8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EC95C-00D4-544B-A0A3-BFF634871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397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40169-C93D-DC4B-897E-2F30B9A09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7FAE37-505F-AB44-A9A0-61F660CC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E1B9F6-0E9D-3645-AD75-C44DFFE0C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84C6-7F4F-1E4B-B11E-38636A7792B1}" type="datetimeFigureOut">
              <a:rPr lang="en-US" smtClean="0"/>
              <a:t>6/3/20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09D0CD-D1BC-C048-B2A6-B5B5F515C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03660B-BD56-554B-A069-4FB0370E1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EC95C-00D4-544B-A0A3-BFF634871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219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9D6AED-F916-9648-911B-DCCB14450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1F04DF-454A-3B4E-B2F2-CA09A54FC8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AA6A7F-16BB-B744-8AB2-E883F9A60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84C6-7F4F-1E4B-B11E-38636A7792B1}" type="datetimeFigureOut">
              <a:rPr lang="en-US" smtClean="0"/>
              <a:t>6/3/20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624EA9-B6BB-A547-A8D8-168704086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10D52D-C72F-7842-8726-BEF9BD02C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EC95C-00D4-544B-A0A3-BFF634871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615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952CE-8BB7-BF44-8F57-159FFF817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55FC43-AAC3-1444-9EF9-521C22BEFF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2B509D-EC66-4945-AF6E-7E553C5DF3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3DD8DA-CDF1-C74C-B63B-9A5C4A373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84C6-7F4F-1E4B-B11E-38636A7792B1}" type="datetimeFigureOut">
              <a:rPr lang="en-US" smtClean="0"/>
              <a:t>6/3/20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3B0295-6851-A74F-BCE0-2E637A14A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0178A1-5AD1-274F-A58A-3D3C987B1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EC95C-00D4-544B-A0A3-BFF634871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574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305693-5EFD-1F49-A874-61F5CE811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70587-0CF1-3946-9A81-944CAF4C53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0BBD47-FAC4-5A4E-BE5C-8AFF04E35A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B11683-B819-5A43-8582-BB36879F82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D88B44-9713-F04E-94A8-B72EDD6BCC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6EBC64-8AE9-F142-987C-A19D5D295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84C6-7F4F-1E4B-B11E-38636A7792B1}" type="datetimeFigureOut">
              <a:rPr lang="en-US" smtClean="0"/>
              <a:t>6/3/20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BDE7C06-4D58-B44F-ADB0-066E91B83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A20B09-C309-8F45-A613-BBC858740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EC95C-00D4-544B-A0A3-BFF634871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11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AC971-A1B8-7542-BDE3-AA1A99EA9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0C5AE5-616D-2F4C-9DC2-5D12433EC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84C6-7F4F-1E4B-B11E-38636A7792B1}" type="datetimeFigureOut">
              <a:rPr lang="en-US" smtClean="0"/>
              <a:t>6/3/20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63C810-A6E0-8B44-9508-4F0BF4136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F92FBC-1854-0D40-8AF8-0165D8350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EC95C-00D4-544B-A0A3-BFF634871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3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C40B98-1F72-A742-9B02-4D2125390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84C6-7F4F-1E4B-B11E-38636A7792B1}" type="datetimeFigureOut">
              <a:rPr lang="en-US" smtClean="0"/>
              <a:t>6/3/20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E0489F-BF84-8E4E-8EE3-8403BB3B3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FBF559-1B0F-A64D-ADC6-825B54975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EC95C-00D4-544B-A0A3-BFF634871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160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8A230-2EB8-DD40-B710-73692FD6B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032F3F-564B-7A46-B9A3-7E02F1C018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9B0CC1-F23E-E148-937D-3EBCA2CA22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73B7AA-903F-AB42-92B1-C10F0D521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84C6-7F4F-1E4B-B11E-38636A7792B1}" type="datetimeFigureOut">
              <a:rPr lang="en-US" smtClean="0"/>
              <a:t>6/3/20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4AECCD-E28C-C943-AE91-826813DE0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6F56F4-BF4C-3746-ACD4-754BE40F2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EC95C-00D4-544B-A0A3-BFF634871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099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6D456-1922-1C4B-A1A4-3EEE90ED8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C0CB7E-E150-CA42-8A54-A6B639E9E5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C69930-4D72-2943-820E-25D30BD9BF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2C7894-9471-4846-942B-8FFD89E2A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84C6-7F4F-1E4B-B11E-38636A7792B1}" type="datetimeFigureOut">
              <a:rPr lang="en-US" smtClean="0"/>
              <a:t>6/3/20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6C274D-48E5-AC43-A2F6-26812F23D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2D8242-2128-9F4F-A60A-15F6C57B8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EC95C-00D4-544B-A0A3-BFF634871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42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022634-274F-4844-B8CD-9373BC7CC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44795C-2687-7240-9FA0-5825ABEE1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BE5D48-CFDC-A544-8172-5D1C5AFF44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F84C6-7F4F-1E4B-B11E-38636A7792B1}" type="datetimeFigureOut">
              <a:rPr lang="en-US" smtClean="0"/>
              <a:t>6/3/20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845B01-0526-744E-B8A9-DADDD72BE7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646F8-4A6C-A54D-89C8-04171D1E04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EC95C-00D4-544B-A0A3-BFF634871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113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30785-F551-AA4D-91EE-E4B6405445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Way Forward on Rel-15 Maintenance for Signaling Characteristics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64627E-F690-9748-A999-4EF16257A4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45647"/>
            <a:ext cx="9144000" cy="165576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Apple, …</a:t>
            </a:r>
          </a:p>
        </p:txBody>
      </p:sp>
      <p:sp>
        <p:nvSpPr>
          <p:cNvPr id="4" name="テキスト ボックス 1">
            <a:extLst>
              <a:ext uri="{FF2B5EF4-FFF2-40B4-BE49-F238E27FC236}">
                <a16:creationId xmlns:a16="http://schemas.microsoft.com/office/drawing/2014/main" id="{09D038DC-4E43-B84A-9CDA-3240528D0F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90" y="188915"/>
            <a:ext cx="11489149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#95-e Meeting						R4-2008527	 </a:t>
            </a:r>
          </a:p>
          <a:p>
            <a:pPr>
              <a:buNone/>
            </a:pPr>
            <a:r>
              <a:rPr lang="en-GB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25 May – 5 June 2020</a:t>
            </a:r>
            <a:endParaRPr lang="en-US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032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50566-3DD8-4A44-9FC7-E85B4E78A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FR2 Intra-band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141F96-A361-D840-AA8D-92EBB93E4F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/>
              <a:t>Issue 5-1</a:t>
            </a:r>
            <a:r>
              <a:rPr lang="en-US" dirty="0"/>
              <a:t>: Assumptions on SSB pattern for FR2 Intra-band CA</a:t>
            </a:r>
          </a:p>
          <a:p>
            <a:pPr lvl="1"/>
            <a:r>
              <a:rPr lang="en-US" dirty="0"/>
              <a:t>Proposal: </a:t>
            </a:r>
            <a:r>
              <a:rPr lang="en-GB" dirty="0"/>
              <a:t>For FR2 </a:t>
            </a:r>
            <a:r>
              <a:rPr lang="en-GB" dirty="0" err="1"/>
              <a:t>SCell</a:t>
            </a:r>
            <a:r>
              <a:rPr lang="en-GB" dirty="0"/>
              <a:t> activation where there is active serving cell in the band, the requirements apply provided that the SSB pattern is same for the active serving cell and the </a:t>
            </a:r>
            <a:r>
              <a:rPr lang="en-GB" dirty="0" err="1"/>
              <a:t>SCell</a:t>
            </a:r>
            <a:r>
              <a:rPr lang="en-GB" dirty="0"/>
              <a:t> being activated.</a:t>
            </a:r>
            <a:endParaRPr lang="en-US" dirty="0"/>
          </a:p>
          <a:p>
            <a:r>
              <a:rPr lang="en-US" dirty="0">
                <a:highlight>
                  <a:srgbClr val="00FF00"/>
                </a:highlight>
              </a:rPr>
              <a:t>Agreement</a:t>
            </a:r>
            <a:r>
              <a:rPr lang="en-US" dirty="0"/>
              <a:t>: Agree on the proposed change below</a:t>
            </a:r>
          </a:p>
          <a:p>
            <a:pPr lvl="1"/>
            <a:r>
              <a:rPr lang="en-US" dirty="0"/>
              <a:t>For FR2 </a:t>
            </a:r>
            <a:r>
              <a:rPr lang="en-US" dirty="0" err="1"/>
              <a:t>SCell</a:t>
            </a:r>
            <a:r>
              <a:rPr lang="en-US" dirty="0"/>
              <a:t> activation where there is active serving cell(s) in the band, the requirements apply provided that the SSB pattern is same for the active serving cell(s) and the </a:t>
            </a:r>
            <a:r>
              <a:rPr lang="en-US" dirty="0" err="1"/>
              <a:t>SCell</a:t>
            </a:r>
            <a:r>
              <a:rPr lang="en-US" dirty="0"/>
              <a:t> being activated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019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58AE1-26A8-2540-92E8-360D3FB55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UE Behavior during MAC CE based TCI State Switch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B4A5F0-0D56-F147-81A1-1B8CAA6195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/>
              <a:t>Issue 5-2-1</a:t>
            </a:r>
            <a:r>
              <a:rPr lang="en-US" dirty="0"/>
              <a:t>: </a:t>
            </a:r>
            <a:r>
              <a:rPr lang="en-GB" dirty="0"/>
              <a:t>Remove the extra term </a:t>
            </a:r>
            <a:r>
              <a:rPr lang="en-GB" dirty="0" err="1"/>
              <a:t>TO</a:t>
            </a:r>
            <a:r>
              <a:rPr lang="en-GB" baseline="-25000" dirty="0" err="1"/>
              <a:t>k</a:t>
            </a:r>
            <a:r>
              <a:rPr lang="en-GB" dirty="0"/>
              <a:t>*(</a:t>
            </a:r>
            <a:r>
              <a:rPr lang="en-GB" dirty="0" err="1"/>
              <a:t>T</a:t>
            </a:r>
            <a:r>
              <a:rPr lang="en-GB" baseline="-25000" dirty="0" err="1"/>
              <a:t>first</a:t>
            </a:r>
            <a:r>
              <a:rPr lang="en-GB" baseline="-25000" dirty="0"/>
              <a:t>-SSB</a:t>
            </a:r>
            <a:r>
              <a:rPr lang="en-GB" dirty="0"/>
              <a:t>) for receiving on the old state</a:t>
            </a:r>
            <a:r>
              <a:rPr lang="en-US" dirty="0">
                <a:effectLst/>
              </a:rPr>
              <a:t> 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Agreement</a:t>
            </a:r>
            <a:r>
              <a:rPr lang="en-GB" dirty="0"/>
              <a:t> </a:t>
            </a:r>
            <a:r>
              <a:rPr lang="en-US" dirty="0"/>
              <a:t>: The UE shall be able to receive PDCCH with the old TCI state until slot n + T</a:t>
            </a:r>
            <a:r>
              <a:rPr lang="en-US" baseline="-25000" dirty="0"/>
              <a:t>HARQ</a:t>
            </a:r>
            <a:r>
              <a:rPr lang="en-US" dirty="0"/>
              <a:t> + 3*</a:t>
            </a:r>
            <a:r>
              <a:rPr lang="en-US" dirty="0" err="1"/>
              <a:t>N</a:t>
            </a:r>
            <a:r>
              <a:rPr lang="en-US" baseline="-25000" dirty="0" err="1"/>
              <a:t>slot</a:t>
            </a:r>
            <a:r>
              <a:rPr lang="en-US" baseline="30000" dirty="0" err="1"/>
              <a:t>subframe,u</a:t>
            </a:r>
            <a:r>
              <a:rPr lang="en-US" dirty="0"/>
              <a:t>. </a:t>
            </a:r>
          </a:p>
          <a:p>
            <a:pPr lvl="2"/>
            <a:r>
              <a:rPr lang="en-US" dirty="0"/>
              <a:t>FFS on </a:t>
            </a:r>
            <a:r>
              <a:rPr lang="en-US"/>
              <a:t>additional clarification: The </a:t>
            </a:r>
            <a:r>
              <a:rPr lang="en-US" dirty="0"/>
              <a:t>UE is not required to receive with old or target TCI state from slot n+ + T</a:t>
            </a:r>
            <a:r>
              <a:rPr lang="en-US" baseline="-25000" dirty="0"/>
              <a:t>HARQ</a:t>
            </a:r>
            <a:r>
              <a:rPr lang="en-US" dirty="0"/>
              <a:t> + 3*</a:t>
            </a:r>
            <a:r>
              <a:rPr lang="en-US" dirty="0" err="1"/>
              <a:t>N</a:t>
            </a:r>
            <a:r>
              <a:rPr lang="en-US" baseline="-25000" dirty="0" err="1"/>
              <a:t>slot</a:t>
            </a:r>
            <a:r>
              <a:rPr lang="en-US" baseline="30000" dirty="0" err="1"/>
              <a:t>subframe,u</a:t>
            </a:r>
            <a:r>
              <a:rPr lang="en-US" baseline="30000" dirty="0"/>
              <a:t>  </a:t>
            </a:r>
            <a:r>
              <a:rPr lang="en-US" dirty="0"/>
              <a:t>+1 until the end of the switching delay.</a:t>
            </a:r>
          </a:p>
        </p:txBody>
      </p:sp>
    </p:spTree>
    <p:extLst>
      <p:ext uri="{BB962C8B-B14F-4D97-AF65-F5344CB8AC3E}">
        <p14:creationId xmlns:p14="http://schemas.microsoft.com/office/powerpoint/2010/main" val="3568873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4D4A7-206E-5E4A-9331-79881D7CB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UE TX/RX During RRC Based TCI State Switch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528C28-09AE-A94C-BBC5-8C24E7F99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0443"/>
            <a:ext cx="10515600" cy="4616520"/>
          </a:xfrm>
        </p:spPr>
        <p:txBody>
          <a:bodyPr>
            <a:normAutofit/>
          </a:bodyPr>
          <a:lstStyle/>
          <a:p>
            <a:r>
              <a:rPr lang="en-US" u="sng" dirty="0"/>
              <a:t>Issue 5-2-2</a:t>
            </a:r>
            <a:r>
              <a:rPr lang="en-US" dirty="0"/>
              <a:t>: </a:t>
            </a:r>
            <a:r>
              <a:rPr lang="en-GB" dirty="0"/>
              <a:t>UE Tx and RX restriction during RRC based TCI state switch </a:t>
            </a:r>
          </a:p>
          <a:p>
            <a:pPr lvl="1"/>
            <a:r>
              <a:rPr lang="en-GB" dirty="0"/>
              <a:t>Option 1 : UE is not required to receive PDCCH/PDSCH/CSI-RS or transmit PUCCH/PUSCH from slot n + T</a:t>
            </a:r>
            <a:r>
              <a:rPr lang="en-GB" baseline="-25000" dirty="0"/>
              <a:t>HARQ</a:t>
            </a:r>
            <a:r>
              <a:rPr lang="en-GB" dirty="0"/>
              <a:t> + 1 until the end of switching period.</a:t>
            </a:r>
          </a:p>
          <a:p>
            <a:pPr lvl="1"/>
            <a:r>
              <a:rPr lang="en-GB" dirty="0"/>
              <a:t>Option 1a we can clarify in the current spec that UE is allowed to transmit HARQ during total switching delay time.</a:t>
            </a:r>
            <a:endParaRPr lang="en-US" dirty="0"/>
          </a:p>
          <a:p>
            <a:pPr lvl="1"/>
            <a:r>
              <a:rPr lang="en-GB" dirty="0"/>
              <a:t>Option 2: no change</a:t>
            </a:r>
          </a:p>
        </p:txBody>
      </p:sp>
    </p:spTree>
    <p:extLst>
      <p:ext uri="{BB962C8B-B14F-4D97-AF65-F5344CB8AC3E}">
        <p14:creationId xmlns:p14="http://schemas.microsoft.com/office/powerpoint/2010/main" val="663589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4D4A7-206E-5E4A-9331-79881D7CB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UE TX/RX During RRC Based BWP Switch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528C28-09AE-A94C-BBC5-8C24E7F99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1174"/>
            <a:ext cx="10515600" cy="5051701"/>
          </a:xfrm>
        </p:spPr>
        <p:txBody>
          <a:bodyPr>
            <a:normAutofit lnSpcReduction="1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u="sng" dirty="0"/>
              <a:t>Issue 5-3</a:t>
            </a:r>
            <a:r>
              <a:rPr lang="en-GB" dirty="0"/>
              <a:t>: UE behaviour for transmission or reception for BWP switching requirements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Proposal 1: Revise the UE behaviour in current RRC based BWP switching requirement as:</a:t>
            </a:r>
            <a:endParaRPr lang="en-US" dirty="0"/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The UE is not required to transmit UL signals or receive DL signals from slot n+T</a:t>
            </a:r>
            <a:r>
              <a:rPr lang="en-US" baseline="-25000" dirty="0"/>
              <a:t>HARQ</a:t>
            </a:r>
            <a:r>
              <a:rPr lang="en-US" dirty="0"/>
              <a:t>+1 until the end of switching delay. Where T</a:t>
            </a:r>
            <a:r>
              <a:rPr lang="en-US" baseline="-25000" dirty="0"/>
              <a:t>HARQ</a:t>
            </a:r>
            <a:r>
              <a:rPr lang="en-US" dirty="0"/>
              <a:t> is </a:t>
            </a:r>
            <a:r>
              <a:rPr lang="en-GB" dirty="0"/>
              <a:t>the timing between DL data transmission and acknowledgement as specified in TS 38.213 [3].</a:t>
            </a:r>
            <a:endParaRPr lang="en-US" sz="2300" strike="sngStrike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Proposal 2: RAN4 to define the duration within which UE is not required to transmit or receive signals for UE specific CBW change in R16.</a:t>
            </a:r>
          </a:p>
          <a:p>
            <a:pPr lvl="0" hangingPunct="0"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Option 1: Agree on proposal 1 and proposal 2. </a:t>
            </a:r>
            <a:endParaRPr lang="en-US" dirty="0"/>
          </a:p>
          <a:p>
            <a:pPr lvl="0" hangingPunct="0"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Option 1a: Agree on proposal 1. Agree on proposal 2 for Rel-16.</a:t>
            </a:r>
            <a:endParaRPr lang="en-US" dirty="0"/>
          </a:p>
          <a:p>
            <a:pPr lvl="0" hangingPunct="0"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Option 2 : No change needed.</a:t>
            </a:r>
          </a:p>
        </p:txBody>
      </p:sp>
    </p:spTree>
    <p:extLst>
      <p:ext uri="{BB962C8B-B14F-4D97-AF65-F5344CB8AC3E}">
        <p14:creationId xmlns:p14="http://schemas.microsoft.com/office/powerpoint/2010/main" val="846345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4D4A7-206E-5E4A-9331-79881D7CB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Scell</a:t>
            </a:r>
            <a:r>
              <a:rPr lang="en-US" b="1" dirty="0"/>
              <a:t> deactivation interruption issue for FFS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528C28-09AE-A94C-BBC5-8C24E7F99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1174"/>
            <a:ext cx="10515600" cy="5051701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u="sng" dirty="0"/>
              <a:t>Issue 5-4 </a:t>
            </a:r>
            <a:r>
              <a:rPr lang="en-US" dirty="0"/>
              <a:t>– Further discussion on CR R4-2007661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FFS: Whether and how RAN4 would specify the starting point and ending point of interruption range for </a:t>
            </a:r>
            <a:r>
              <a:rPr lang="en-US" dirty="0" err="1"/>
              <a:t>SCell</a:t>
            </a:r>
            <a:r>
              <a:rPr lang="en-US" dirty="0"/>
              <a:t> deactivation.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2004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3676</TotalTime>
  <Words>490</Words>
  <Application>Microsoft Macintosh PowerPoint</Application>
  <PresentationFormat>Widescreen</PresentationFormat>
  <Paragraphs>29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Way Forward on Rel-15 Maintenance for Signaling Characteristics</vt:lpstr>
      <vt:lpstr>FR2 Intra-band CA</vt:lpstr>
      <vt:lpstr>UE Behavior during MAC CE based TCI State Switch</vt:lpstr>
      <vt:lpstr>UE TX/RX During RRC Based TCI State Switch</vt:lpstr>
      <vt:lpstr>UE TX/RX During RRC Based BWP Switch</vt:lpstr>
      <vt:lpstr>Scell deactivation interruption issue for FFS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Rel-15 Maintenance for Signaling Characteristics</dc:title>
  <dc:creator>Manasa Raghavan</dc:creator>
  <cp:lastModifiedBy>Manasa Raghavan</cp:lastModifiedBy>
  <cp:revision>17</cp:revision>
  <dcterms:created xsi:type="dcterms:W3CDTF">2020-05-28T22:34:26Z</dcterms:created>
  <dcterms:modified xsi:type="dcterms:W3CDTF">2020-06-04T00:58:15Z</dcterms:modified>
</cp:coreProperties>
</file>