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9"/>
  </p:notesMasterIdLst>
  <p:sldIdLst>
    <p:sldId id="256" r:id="rId5"/>
    <p:sldId id="266" r:id="rId6"/>
    <p:sldId id="270" r:id="rId7"/>
    <p:sldId id="277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il Coan" initials="PC" lastIdx="0" clrIdx="0">
    <p:extLst>
      <p:ext uri="{19B8F6BF-5375-455C-9EA6-DF929625EA0E}">
        <p15:presenceInfo xmlns:p15="http://schemas.microsoft.com/office/powerpoint/2012/main" userId="S-1-5-21-945540591-4024260831-3861152641-957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04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111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single UL for </a:t>
            </a:r>
            <a:r>
              <a:rPr lang="en-US" altLang="zh-CN" dirty="0" smtClean="0"/>
              <a:t>DC_12_n71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Agenda item: 6.6.1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</a:t>
            </a:r>
            <a:r>
              <a:rPr lang="en-US" altLang="zh-CN" sz="2400" b="1" dirty="0" smtClean="0"/>
              <a:t>5-</a:t>
            </a:r>
            <a:r>
              <a:rPr lang="en-GB" altLang="zh-CN" sz="2400" b="1" dirty="0" smtClean="0"/>
              <a:t>e</a:t>
            </a:r>
            <a:r>
              <a:rPr lang="en-GB" altLang="zh-CN" sz="2400" b="1" dirty="0"/>
              <a:t>	</a:t>
            </a:r>
            <a:r>
              <a:rPr lang="en-GB" altLang="zh-CN" sz="2400" b="1" dirty="0" smtClean="0"/>
              <a:t>                                     R4-2008459</a:t>
            </a:r>
            <a:endParaRPr lang="zh-CN" altLang="zh-CN" sz="2400" dirty="0"/>
          </a:p>
          <a:p>
            <a:r>
              <a:rPr lang="en-GB" altLang="zh-CN" sz="2400" b="1" dirty="0"/>
              <a:t>Electronic Meeting, 25 May – 5 June, 2020</a:t>
            </a:r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772816"/>
            <a:ext cx="8229600" cy="2952328"/>
          </a:xfrm>
        </p:spPr>
        <p:txBody>
          <a:bodyPr>
            <a:normAutofit/>
          </a:bodyPr>
          <a:lstStyle/>
          <a:p>
            <a:pPr algn="just"/>
            <a:r>
              <a:rPr lang="en-US" altLang="zh-CN" sz="2400" dirty="0" smtClean="0"/>
              <a:t>In previous meeting, RAN4 discussed how to specify the DC_12_n71 [1~2].</a:t>
            </a:r>
          </a:p>
          <a:p>
            <a:pPr algn="just"/>
            <a:r>
              <a:rPr lang="en-US" altLang="zh-CN" sz="2400" dirty="0" smtClean="0"/>
              <a:t>In RAN4#94bis-e</a:t>
            </a:r>
            <a:r>
              <a:rPr lang="en-US" altLang="zh-CN" sz="2400" dirty="0"/>
              <a:t>, a TP </a:t>
            </a:r>
            <a:r>
              <a:rPr lang="en-US" altLang="zh-CN" sz="2400" dirty="0" smtClean="0"/>
              <a:t>[3] </a:t>
            </a:r>
            <a:r>
              <a:rPr lang="en-US" altLang="zh-CN" sz="2400" dirty="0"/>
              <a:t>on introducing inter-band ENDC DC_12_n71 was provided. It’s proposed that “only single switched UL” is supported for </a:t>
            </a:r>
            <a:r>
              <a:rPr lang="en-US" altLang="zh-CN" sz="2400" dirty="0" smtClean="0"/>
              <a:t>DC_12_n71.</a:t>
            </a:r>
          </a:p>
          <a:p>
            <a:pPr algn="just"/>
            <a:r>
              <a:rPr lang="en-US" altLang="zh-CN" sz="2400" dirty="0" smtClean="0"/>
              <a:t>In this meeting, contributions [4~7] about this band combinations are provided to further discuss this issue.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2738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2585" y="980728"/>
            <a:ext cx="8435280" cy="576064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600" dirty="0" smtClean="0"/>
              <a:t>[1] </a:t>
            </a:r>
            <a:r>
              <a:rPr lang="pt-BR" altLang="ko-KR" sz="2600" dirty="0" smtClean="0"/>
              <a:t>R4-1901713</a:t>
            </a:r>
            <a:r>
              <a:rPr lang="pt-BR" altLang="ko-KR" sz="2600" dirty="0"/>
              <a:t>, TP for TR 37.716-11-11 MSD for DC_12A_n71A, Huawei, </a:t>
            </a:r>
            <a:r>
              <a:rPr lang="pt-BR" altLang="ko-KR" sz="2600" dirty="0" smtClean="0"/>
              <a:t>HiSilicon</a:t>
            </a:r>
            <a:endParaRPr lang="en-US" altLang="ko-KR" sz="2600" dirty="0" smtClean="0"/>
          </a:p>
          <a:p>
            <a:r>
              <a:rPr lang="en-US" altLang="ko-KR" sz="2600" dirty="0" smtClean="0"/>
              <a:t>[2] R4-1903507</a:t>
            </a:r>
            <a:r>
              <a:rPr lang="en-US" altLang="ko-KR" sz="2600" dirty="0"/>
              <a:t>, Inter-band ENDC Combinations with Narrow Frequency Gap or Overlapping Frequencies, Skyworks Solutions Inc</a:t>
            </a:r>
            <a:r>
              <a:rPr lang="en-US" altLang="ko-KR" sz="2600" dirty="0" smtClean="0"/>
              <a:t>.</a:t>
            </a:r>
            <a:endParaRPr lang="de-DE" altLang="zh-CN" sz="2600" dirty="0"/>
          </a:p>
          <a:p>
            <a:r>
              <a:rPr lang="en-US" altLang="ko-KR" sz="2600" dirty="0" smtClean="0"/>
              <a:t>[3] R4-2004627</a:t>
            </a:r>
            <a:r>
              <a:rPr lang="en-US" altLang="ko-KR" sz="2600" dirty="0"/>
              <a:t>, TP for TR 37.716-11-11 to include DC_12_n71, Ericsson, US </a:t>
            </a:r>
            <a:r>
              <a:rPr lang="en-US" altLang="ko-KR" sz="2600" dirty="0" err="1"/>
              <a:t>Cellulard</a:t>
            </a:r>
            <a:endParaRPr lang="en-US" altLang="ko-KR" sz="2600" dirty="0"/>
          </a:p>
          <a:p>
            <a:r>
              <a:rPr lang="en-US" altLang="zh-CN" sz="2600" dirty="0" smtClean="0"/>
              <a:t>[4] R4-2008083 </a:t>
            </a:r>
            <a:r>
              <a:rPr lang="en-US" altLang="zh-CN" sz="2600" dirty="0"/>
              <a:t>Discussion on RF requirements about DC_12_n71</a:t>
            </a:r>
            <a:r>
              <a:rPr lang="de-DE" altLang="zh-CN" sz="2600" dirty="0" smtClean="0"/>
              <a:t>, </a:t>
            </a:r>
            <a:r>
              <a:rPr lang="pt-BR" altLang="ko-KR" sz="2600" dirty="0"/>
              <a:t>Huawei, HiSilicon</a:t>
            </a:r>
            <a:endParaRPr lang="en-US" altLang="ko-KR" sz="2600" dirty="0" smtClean="0"/>
          </a:p>
          <a:p>
            <a:r>
              <a:rPr lang="en-US" altLang="ko-KR" sz="2600" dirty="0"/>
              <a:t>[5] R4-2008084 CR for 38.101-3 to specify the RF requirements for DC_12_n71, </a:t>
            </a:r>
            <a:r>
              <a:rPr lang="de-DE" altLang="zh-CN" sz="2600" dirty="0"/>
              <a:t>Huawei, </a:t>
            </a:r>
            <a:r>
              <a:rPr lang="de-DE" altLang="zh-CN" sz="2600" dirty="0" smtClean="0"/>
              <a:t>HiSilicon</a:t>
            </a:r>
          </a:p>
          <a:p>
            <a:r>
              <a:rPr lang="de-DE" altLang="zh-CN" sz="2600" dirty="0" smtClean="0"/>
              <a:t>[6] R4-2008135 </a:t>
            </a:r>
            <a:r>
              <a:rPr lang="en-US" altLang="zh-CN" sz="2600" dirty="0" smtClean="0"/>
              <a:t>DC_12_n71 Single Uplink Operation</a:t>
            </a:r>
            <a:r>
              <a:rPr lang="en-US" altLang="zh-CN" sz="2600" dirty="0"/>
              <a:t>, Skyworks Solutions Inc</a:t>
            </a:r>
            <a:r>
              <a:rPr lang="en-US" altLang="zh-CN" sz="2600" dirty="0" smtClean="0"/>
              <a:t>.</a:t>
            </a:r>
          </a:p>
          <a:p>
            <a:r>
              <a:rPr lang="en-US" altLang="zh-CN" sz="2600" dirty="0"/>
              <a:t>[7] </a:t>
            </a:r>
            <a:r>
              <a:rPr lang="de-DE" altLang="zh-CN" sz="2600" dirty="0" smtClean="0"/>
              <a:t>R4-2008344 </a:t>
            </a:r>
            <a:r>
              <a:rPr lang="en-US" altLang="zh-CN" sz="2600" dirty="0" smtClean="0"/>
              <a:t>TP </a:t>
            </a:r>
            <a:r>
              <a:rPr lang="en-US" altLang="zh-CN" sz="2600" dirty="0"/>
              <a:t>for TR 37.716-11-11 to include </a:t>
            </a:r>
            <a:r>
              <a:rPr lang="en-US" altLang="zh-CN" sz="2600" dirty="0" smtClean="0"/>
              <a:t>DC_12_n71, </a:t>
            </a:r>
            <a:r>
              <a:rPr lang="en-GB" altLang="zh-CN" sz="2800" i="1" dirty="0"/>
              <a:t>Ericsson, US Cellular</a:t>
            </a:r>
            <a:endParaRPr lang="en-US" altLang="zh-CN" sz="2600" dirty="0" smtClean="0"/>
          </a:p>
          <a:p>
            <a:endParaRPr lang="en-US" altLang="zh-CN" sz="2600" dirty="0"/>
          </a:p>
          <a:p>
            <a:endParaRPr lang="en-US" altLang="zh-CN" dirty="0" smtClean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84646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9431"/>
            <a:ext cx="8229600" cy="3593745"/>
          </a:xfrm>
        </p:spPr>
        <p:txBody>
          <a:bodyPr>
            <a:normAutofit/>
          </a:bodyPr>
          <a:lstStyle/>
          <a:p>
            <a:pPr algn="just"/>
            <a:r>
              <a:rPr lang="en-US" altLang="zh-CN" sz="2400" dirty="0" smtClean="0"/>
              <a:t>Only </a:t>
            </a:r>
            <a:r>
              <a:rPr lang="en-US" altLang="zh-CN" sz="2400" dirty="0"/>
              <a:t>single switched </a:t>
            </a:r>
            <a:r>
              <a:rPr lang="en-US" altLang="zh-CN" sz="2400" dirty="0" smtClean="0"/>
              <a:t>uplink can be used for DC_12_n71.</a:t>
            </a:r>
          </a:p>
          <a:p>
            <a:pPr algn="just"/>
            <a:r>
              <a:rPr lang="en-US" altLang="zh-CN" sz="2400" dirty="0"/>
              <a:t>There are some open issues for DC_12_n71:</a:t>
            </a:r>
          </a:p>
          <a:p>
            <a:pPr lvl="1" algn="just"/>
            <a:r>
              <a:rPr lang="en-US" altLang="zh-CN" sz="2000" dirty="0"/>
              <a:t>FFS </a:t>
            </a:r>
            <a:r>
              <a:rPr lang="en-US" altLang="zh-CN" sz="2000" dirty="0" smtClean="0"/>
              <a:t>whether </a:t>
            </a:r>
            <a:r>
              <a:rPr lang="en-US" altLang="zh-CN" sz="2000" dirty="0"/>
              <a:t>to introduce a new NS for only single switched uplink operation for ENDC </a:t>
            </a:r>
            <a:r>
              <a:rPr lang="en-US" altLang="zh-CN" sz="2000" dirty="0" smtClean="0"/>
              <a:t>band combinations</a:t>
            </a:r>
            <a:endParaRPr lang="en-US" altLang="zh-CN" sz="2000" dirty="0"/>
          </a:p>
          <a:p>
            <a:pPr lvl="1" algn="just"/>
            <a:r>
              <a:rPr lang="en-US" altLang="zh-CN" sz="2000" dirty="0"/>
              <a:t>FFS whether to specify the switching time mask requirements for inter-band ENDC.</a:t>
            </a:r>
          </a:p>
          <a:p>
            <a:pPr lvl="1" algn="just"/>
            <a:r>
              <a:rPr lang="en-US" altLang="zh-CN" sz="2000" dirty="0"/>
              <a:t>FFS whether to restrict the specific implementation for DC_12_n71 in the specification. </a:t>
            </a:r>
            <a:endParaRPr lang="en-US" altLang="zh-CN" sz="2000" dirty="0" smtClean="0"/>
          </a:p>
          <a:p>
            <a:pPr lvl="2" algn="just"/>
            <a:r>
              <a:rPr lang="en-US" altLang="zh-CN" sz="1600" dirty="0" smtClean="0"/>
              <a:t>The feasibility about specific implementation need to be further studied</a:t>
            </a:r>
            <a:r>
              <a:rPr lang="en-US" altLang="zh-CN" sz="1600" dirty="0"/>
              <a:t>, such as </a:t>
            </a:r>
            <a:r>
              <a:rPr lang="en-US" altLang="zh-CN" sz="1600" dirty="0" err="1" smtClean="0"/>
              <a:t>triplexer</a:t>
            </a:r>
            <a:r>
              <a:rPr lang="en-US" altLang="zh-CN" sz="1600" dirty="0" smtClean="0"/>
              <a:t>, four sub-1GHz antennas and so on</a:t>
            </a:r>
            <a:r>
              <a:rPr lang="en-US" altLang="zh-CN" sz="1600" dirty="0" smtClean="0"/>
              <a:t>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942367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2E789D-C933-4898-8B78-A2A4CC78A940}">
  <ds:schemaRefs>
    <ds:schemaRef ds:uri="http://purl.org/dc/elements/1.1/"/>
    <ds:schemaRef ds:uri="http://schemas.microsoft.com/office/2006/metadata/properties"/>
    <ds:schemaRef ds:uri="cc9c437c-ae0c-4066-8d90-a0f7de786127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ba37140e-f4c5-4a6c-a9b4-20a691ce6c8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4421</TotalTime>
  <Words>291</Words>
  <Application>Microsoft Office PowerPoint</Application>
  <PresentationFormat>全屏显示(4:3)</PresentationFormat>
  <Paragraphs>29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Malgun Gothic</vt:lpstr>
      <vt:lpstr>宋体</vt:lpstr>
      <vt:lpstr>Arial</vt:lpstr>
      <vt:lpstr>Calibri</vt:lpstr>
      <vt:lpstr>Office 主题</vt:lpstr>
      <vt:lpstr>WF on single UL for DC_12_n71</vt:lpstr>
      <vt:lpstr>Background</vt:lpstr>
      <vt:lpstr>Reference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Huawei</cp:lastModifiedBy>
  <cp:revision>139</cp:revision>
  <dcterms:modified xsi:type="dcterms:W3CDTF">2020-06-03T23:24:47Z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(3)WR0RxmTIHI3TKrs3k/HaSdkBWqqtbiXnRqEsaHAEcnFFuppZOFaIWwWKeMJcX0sGKp3ukOqs
0Sx8yk+U/BYNDePavHNmfZ7PBvDVhwfq07qmxrUYaNPJiOMtCh6zjqgoHOanAvNXcaGpfuDb
ten1obHeproe5uhRrNaggu/DkvxWXq7O9cjSqJXAI722BKOu4t1v4AKydJkGyXdK8eYSP3c8
eUjWCnzR/ldll/Pl8D</vt:lpwstr>
  </property>
  <property fmtid="{D5CDD505-2E9C-101B-9397-08002B2CF9AE}" pid="3" name="_2015_ms_pID_7253431">
    <vt:lpwstr>nxgiRkMDfFf4FyvgWQfLFo4FzJMa+XhQAv0Qnb6gylGfOohw2sUSNO
LO4R07+RFbiRuRt8GajISynpfof+32YUsbJJzQebWBHLtBMA4jXBRCBYJU0Y4NJ4mj+OXWEr
q4YlYU/Wz+cd2c1WICcPYGJPhdFdfJtadZyz0h5jhgwv2d1Mjz12VDpgYUHZ1IYIl4zXsFxa
dLIaSeicpOB2FR1BQrMUsQeeNHOy/ecrPmv3</vt:lpwstr>
  </property>
  <property fmtid="{D5CDD505-2E9C-101B-9397-08002B2CF9AE}" pid="4" name="_2015_ms_pID_7253432">
    <vt:lpwstr>Mg==</vt:lpwstr>
  </property>
  <property fmtid="{D5CDD505-2E9C-101B-9397-08002B2CF9AE}" pid="5" name="ContentTypeId">
    <vt:lpwstr>0x010100EB28163D68FE8E4D9361964FDD814FC4</vt:lpwstr>
  </property>
</Properties>
</file>