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6" autoAdjust="0"/>
    <p:restoredTop sz="94660"/>
  </p:normalViewPr>
  <p:slideViewPr>
    <p:cSldViewPr snapToGrid="0">
      <p:cViewPr varScale="1">
        <p:scale>
          <a:sx n="77" d="100"/>
          <a:sy n="77" d="100"/>
        </p:scale>
        <p:origin x="8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uyoshi Uesaka" userId="aeaeab76-c689-4b76-9153-89f795eadfdb" providerId="ADAL" clId="{205B8F4D-7FAC-4F32-9840-12C287241467}"/>
    <pc:docChg chg="modSld">
      <pc:chgData name="Kazuyoshi Uesaka" userId="aeaeab76-c689-4b76-9153-89f795eadfdb" providerId="ADAL" clId="{205B8F4D-7FAC-4F32-9840-12C287241467}" dt="2020-06-01T01:13:25.063" v="12" actId="13926"/>
      <pc:docMkLst>
        <pc:docMk/>
      </pc:docMkLst>
      <pc:sldChg chg="modSp">
        <pc:chgData name="Kazuyoshi Uesaka" userId="aeaeab76-c689-4b76-9153-89f795eadfdb" providerId="ADAL" clId="{205B8F4D-7FAC-4F32-9840-12C287241467}" dt="2020-06-01T01:13:25.063" v="12" actId="13926"/>
        <pc:sldMkLst>
          <pc:docMk/>
          <pc:sldMk cId="3736630678" sldId="256"/>
        </pc:sldMkLst>
        <pc:spChg chg="mod">
          <ac:chgData name="Kazuyoshi Uesaka" userId="aeaeab76-c689-4b76-9153-89f795eadfdb" providerId="ADAL" clId="{205B8F4D-7FAC-4F32-9840-12C287241467}" dt="2020-06-01T01:13:25.063" v="12" actId="13926"/>
          <ac:spMkLst>
            <pc:docMk/>
            <pc:sldMk cId="3736630678" sldId="256"/>
            <ac:spMk id="11" creationId="{7CD32A5F-EE51-4FBF-8C0C-A24C95ADC0DD}"/>
          </ac:spMkLst>
        </pc:spChg>
      </pc:sldChg>
    </pc:docChg>
  </pc:docChgLst>
  <pc:docChgLst>
    <pc:chgData name="Kazuyoshi Uesaka" userId="aeaeab76-c689-4b76-9153-89f795eadfdb" providerId="ADAL" clId="{2EDCEFF9-4484-418A-A188-AA04081F9555}"/>
    <pc:docChg chg="undo custSel modSld">
      <pc:chgData name="Kazuyoshi Uesaka" userId="aeaeab76-c689-4b76-9153-89f795eadfdb" providerId="ADAL" clId="{2EDCEFF9-4484-418A-A188-AA04081F9555}" dt="2019-11-21T23:50:37.494" v="147" actId="27636"/>
      <pc:docMkLst>
        <pc:docMk/>
      </pc:docMkLst>
      <pc:sldChg chg="modSp">
        <pc:chgData name="Kazuyoshi Uesaka" userId="aeaeab76-c689-4b76-9153-89f795eadfdb" providerId="ADAL" clId="{2EDCEFF9-4484-418A-A188-AA04081F9555}" dt="2019-11-21T22:38:07.621" v="145" actId="20577"/>
        <pc:sldMkLst>
          <pc:docMk/>
          <pc:sldMk cId="3736630678" sldId="256"/>
        </pc:sldMkLst>
        <pc:spChg chg="mod">
          <ac:chgData name="Kazuyoshi Uesaka" userId="aeaeab76-c689-4b76-9153-89f795eadfdb" providerId="ADAL" clId="{2EDCEFF9-4484-418A-A188-AA04081F9555}" dt="2019-11-21T22:38:07.621" v="145" actId="20577"/>
          <ac:spMkLst>
            <pc:docMk/>
            <pc:sldMk cId="3736630678" sldId="256"/>
            <ac:spMk id="9" creationId="{B4A17EEB-B8C6-417B-A48E-9C0602CE4E4B}"/>
          </ac:spMkLst>
        </pc:spChg>
      </pc:sldChg>
      <pc:sldChg chg="modSp">
        <pc:chgData name="Kazuyoshi Uesaka" userId="aeaeab76-c689-4b76-9153-89f795eadfdb" providerId="ADAL" clId="{2EDCEFF9-4484-418A-A188-AA04081F9555}" dt="2019-11-21T23:50:37.494" v="147" actId="27636"/>
        <pc:sldMkLst>
          <pc:docMk/>
          <pc:sldMk cId="989294685" sldId="259"/>
        </pc:sldMkLst>
        <pc:spChg chg="mod">
          <ac:chgData name="Kazuyoshi Uesaka" userId="aeaeab76-c689-4b76-9153-89f795eadfdb" providerId="ADAL" clId="{2EDCEFF9-4484-418A-A188-AA04081F9555}" dt="2019-11-21T23:50:37.494" v="147" actId="27636"/>
          <ac:spMkLst>
            <pc:docMk/>
            <pc:sldMk cId="989294685" sldId="259"/>
            <ac:spMk id="3" creationId="{C6C69888-BA79-4100-B067-2E112CB436E0}"/>
          </ac:spMkLst>
        </pc:spChg>
      </pc:sldChg>
    </pc:docChg>
  </pc:docChgLst>
  <pc:docChgLst>
    <pc:chgData name="Kazuyoshi Uesaka" userId="aeaeab76-c689-4b76-9153-89f795eadfdb" providerId="ADAL" clId="{06D3053B-DAAA-4462-9CF9-2E36C4650F95}"/>
    <pc:docChg chg="modSld">
      <pc:chgData name="Kazuyoshi Uesaka" userId="aeaeab76-c689-4b76-9153-89f795eadfdb" providerId="ADAL" clId="{06D3053B-DAAA-4462-9CF9-2E36C4650F95}" dt="2020-05-31T13:48:30.459" v="832" actId="20577"/>
      <pc:docMkLst>
        <pc:docMk/>
      </pc:docMkLst>
      <pc:sldChg chg="modSp">
        <pc:chgData name="Kazuyoshi Uesaka" userId="aeaeab76-c689-4b76-9153-89f795eadfdb" providerId="ADAL" clId="{06D3053B-DAAA-4462-9CF9-2E36C4650F95}" dt="2020-05-31T13:35:30.267" v="69" actId="13926"/>
        <pc:sldMkLst>
          <pc:docMk/>
          <pc:sldMk cId="3736630678" sldId="256"/>
        </pc:sldMkLst>
        <pc:spChg chg="mod">
          <ac:chgData name="Kazuyoshi Uesaka" userId="aeaeab76-c689-4b76-9153-89f795eadfdb" providerId="ADAL" clId="{06D3053B-DAAA-4462-9CF9-2E36C4650F95}" dt="2020-05-31T13:35:17.119" v="54"/>
          <ac:spMkLst>
            <pc:docMk/>
            <pc:sldMk cId="3736630678" sldId="256"/>
            <ac:spMk id="5" creationId="{70FB8E17-49B5-4130-B2ED-446C2C17EC4E}"/>
          </ac:spMkLst>
        </pc:spChg>
        <pc:spChg chg="mod">
          <ac:chgData name="Kazuyoshi Uesaka" userId="aeaeab76-c689-4b76-9153-89f795eadfdb" providerId="ADAL" clId="{06D3053B-DAAA-4462-9CF9-2E36C4650F95}" dt="2020-05-31T13:34:35.031" v="0" actId="20577"/>
          <ac:spMkLst>
            <pc:docMk/>
            <pc:sldMk cId="3736630678" sldId="256"/>
            <ac:spMk id="9" creationId="{B4A17EEB-B8C6-417B-A48E-9C0602CE4E4B}"/>
          </ac:spMkLst>
        </pc:spChg>
        <pc:spChg chg="mod">
          <ac:chgData name="Kazuyoshi Uesaka" userId="aeaeab76-c689-4b76-9153-89f795eadfdb" providerId="ADAL" clId="{06D3053B-DAAA-4462-9CF9-2E36C4650F95}" dt="2020-05-31T13:35:03.906" v="53" actId="20577"/>
          <ac:spMkLst>
            <pc:docMk/>
            <pc:sldMk cId="3736630678" sldId="256"/>
            <ac:spMk id="10" creationId="{DBD841BA-86FD-4B7D-B5F2-8BDC3C162952}"/>
          </ac:spMkLst>
        </pc:spChg>
        <pc:spChg chg="mod">
          <ac:chgData name="Kazuyoshi Uesaka" userId="aeaeab76-c689-4b76-9153-89f795eadfdb" providerId="ADAL" clId="{06D3053B-DAAA-4462-9CF9-2E36C4650F95}" dt="2020-05-31T13:35:30.267" v="69" actId="13926"/>
          <ac:spMkLst>
            <pc:docMk/>
            <pc:sldMk cId="3736630678" sldId="256"/>
            <ac:spMk id="11" creationId="{7CD32A5F-EE51-4FBF-8C0C-A24C95ADC0DD}"/>
          </ac:spMkLst>
        </pc:spChg>
      </pc:sldChg>
      <pc:sldChg chg="modSp">
        <pc:chgData name="Kazuyoshi Uesaka" userId="aeaeab76-c689-4b76-9153-89f795eadfdb" providerId="ADAL" clId="{06D3053B-DAAA-4462-9CF9-2E36C4650F95}" dt="2020-05-31T13:37:48.982" v="172" actId="20577"/>
        <pc:sldMkLst>
          <pc:docMk/>
          <pc:sldMk cId="4160801174" sldId="258"/>
        </pc:sldMkLst>
        <pc:spChg chg="mod">
          <ac:chgData name="Kazuyoshi Uesaka" userId="aeaeab76-c689-4b76-9153-89f795eadfdb" providerId="ADAL" clId="{06D3053B-DAAA-4462-9CF9-2E36C4650F95}" dt="2020-05-31T13:37:48.982" v="172" actId="20577"/>
          <ac:spMkLst>
            <pc:docMk/>
            <pc:sldMk cId="4160801174" sldId="258"/>
            <ac:spMk id="2" creationId="{81DA1604-A96F-42CF-9093-EEE18BC1105D}"/>
          </ac:spMkLst>
        </pc:spChg>
        <pc:spChg chg="mod">
          <ac:chgData name="Kazuyoshi Uesaka" userId="aeaeab76-c689-4b76-9153-89f795eadfdb" providerId="ADAL" clId="{06D3053B-DAAA-4462-9CF9-2E36C4650F95}" dt="2020-05-31T13:37:37.791" v="154" actId="20577"/>
          <ac:spMkLst>
            <pc:docMk/>
            <pc:sldMk cId="4160801174" sldId="258"/>
            <ac:spMk id="3" creationId="{B5C1C82F-ECE1-4950-846D-ACA7AA0861EF}"/>
          </ac:spMkLst>
        </pc:spChg>
      </pc:sldChg>
      <pc:sldChg chg="modSp">
        <pc:chgData name="Kazuyoshi Uesaka" userId="aeaeab76-c689-4b76-9153-89f795eadfdb" providerId="ADAL" clId="{06D3053B-DAAA-4462-9CF9-2E36C4650F95}" dt="2020-05-31T13:48:30.459" v="832" actId="20577"/>
        <pc:sldMkLst>
          <pc:docMk/>
          <pc:sldMk cId="989294685" sldId="259"/>
        </pc:sldMkLst>
        <pc:spChg chg="mod">
          <ac:chgData name="Kazuyoshi Uesaka" userId="aeaeab76-c689-4b76-9153-89f795eadfdb" providerId="ADAL" clId="{06D3053B-DAAA-4462-9CF9-2E36C4650F95}" dt="2020-05-31T13:38:27.534" v="190" actId="20577"/>
          <ac:spMkLst>
            <pc:docMk/>
            <pc:sldMk cId="989294685" sldId="259"/>
            <ac:spMk id="2" creationId="{B00BDD0D-ACE5-4FD2-BFA9-DAE2D697ADE7}"/>
          </ac:spMkLst>
        </pc:spChg>
        <pc:spChg chg="mod">
          <ac:chgData name="Kazuyoshi Uesaka" userId="aeaeab76-c689-4b76-9153-89f795eadfdb" providerId="ADAL" clId="{06D3053B-DAAA-4462-9CF9-2E36C4650F95}" dt="2020-05-31T13:48:30.459" v="832" actId="20577"/>
          <ac:spMkLst>
            <pc:docMk/>
            <pc:sldMk cId="989294685" sldId="259"/>
            <ac:spMk id="3" creationId="{C6C69888-BA79-4100-B067-2E112CB436E0}"/>
          </ac:spMkLst>
        </pc:spChg>
      </pc:sldChg>
    </pc:docChg>
  </pc:docChgLst>
  <pc:docChgLst>
    <pc:chgData name="Kazuyoshi Uesaka" userId="aeaeab76-c689-4b76-9153-89f795eadfdb" providerId="ADAL" clId="{E9A4147A-389E-469D-9731-A0C5485AA604}"/>
    <pc:docChg chg="undo custSel modSld">
      <pc:chgData name="Kazuyoshi Uesaka" userId="aeaeab76-c689-4b76-9153-89f795eadfdb" providerId="ADAL" clId="{E9A4147A-389E-469D-9731-A0C5485AA604}" dt="2019-11-21T07:40:26.981" v="583" actId="13926"/>
      <pc:docMkLst>
        <pc:docMk/>
      </pc:docMkLst>
      <pc:sldChg chg="modSp">
        <pc:chgData name="Kazuyoshi Uesaka" userId="aeaeab76-c689-4b76-9153-89f795eadfdb" providerId="ADAL" clId="{E9A4147A-389E-469D-9731-A0C5485AA604}" dt="2019-11-21T01:36:12.002" v="574" actId="404"/>
        <pc:sldMkLst>
          <pc:docMk/>
          <pc:sldMk cId="3736630678" sldId="256"/>
        </pc:sldMkLst>
        <pc:spChg chg="mod">
          <ac:chgData name="Kazuyoshi Uesaka" userId="aeaeab76-c689-4b76-9153-89f795eadfdb" providerId="ADAL" clId="{E9A4147A-389E-469D-9731-A0C5485AA604}" dt="2019-11-21T01:36:12.002" v="574" actId="404"/>
          <ac:spMkLst>
            <pc:docMk/>
            <pc:sldMk cId="3736630678" sldId="256"/>
            <ac:spMk id="9" creationId="{B4A17EEB-B8C6-417B-A48E-9C0602CE4E4B}"/>
          </ac:spMkLst>
        </pc:spChg>
      </pc:sldChg>
      <pc:sldChg chg="modSp">
        <pc:chgData name="Kazuyoshi Uesaka" userId="aeaeab76-c689-4b76-9153-89f795eadfdb" providerId="ADAL" clId="{E9A4147A-389E-469D-9731-A0C5485AA604}" dt="2019-11-21T07:40:26.981" v="583" actId="13926"/>
        <pc:sldMkLst>
          <pc:docMk/>
          <pc:sldMk cId="4166845864" sldId="257"/>
        </pc:sldMkLst>
        <pc:spChg chg="mod">
          <ac:chgData name="Kazuyoshi Uesaka" userId="aeaeab76-c689-4b76-9153-89f795eadfdb" providerId="ADAL" clId="{E9A4147A-389E-469D-9731-A0C5485AA604}" dt="2019-11-21T07:40:26.981" v="583" actId="13926"/>
          <ac:spMkLst>
            <pc:docMk/>
            <pc:sldMk cId="4166845864" sldId="257"/>
            <ac:spMk id="3" creationId="{CB14521B-C7DC-4DCC-9EFF-9BB2596B2783}"/>
          </ac:spMkLst>
        </pc:spChg>
        <pc:picChg chg="mod">
          <ac:chgData name="Kazuyoshi Uesaka" userId="aeaeab76-c689-4b76-9153-89f795eadfdb" providerId="ADAL" clId="{E9A4147A-389E-469D-9731-A0C5485AA604}" dt="2019-11-21T01:36:23.868" v="575" actId="1076"/>
          <ac:picMkLst>
            <pc:docMk/>
            <pc:sldMk cId="4166845864" sldId="257"/>
            <ac:picMk id="4" creationId="{73430857-49CD-40A1-89D2-708A4F983D6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72FD4-925F-4514-A76F-1FA82C3FB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2519E-E2E2-476A-B281-8C668CEDB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0C64D-B5E0-42A4-8423-148BA9A2F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E9C08-D6BB-4CC8-A798-AE4343E83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FADB6-5AEC-4ECE-8A37-230536232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37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16385-53D6-456A-BB92-5F514106B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97982B-A8AB-43C3-9B7A-A40A89BEE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694EC-A657-4E7F-BA5B-CF8B70B18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9972D-B62F-4973-AE6F-8CBA13A6A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0D4B1-995F-4A73-8F1F-69E927460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4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2895C8-2B0A-45C7-949D-BFC0D3227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07B16C-30C6-4F6F-B400-CEE66C507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33C7-C91E-4BCF-B550-05C7E38A0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93C4-B161-49BD-A768-55744408C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27878-5FEE-4F6D-B2D5-D71E6FDF8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8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6F33B-73D2-4639-89D7-FC1890A42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A0713-0439-4B85-8DDF-326B82BC7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D3555-4481-4C5A-B3C4-5A938EC9B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91F13-F0C8-46B5-8284-39D9ACB7D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D07AF-DEA4-4B49-9CC3-4B55B9BB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05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9463E-E7C7-47AF-B5F4-C189E47EE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5110C-3BB5-4381-88C4-0563A8E84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C31F6-D33C-4FD1-A57A-3EDE3078F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FC988-A646-4763-9AE1-C7F4FD81F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30D36-1E8B-4E90-BC94-157F99504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1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BA6ED-F4DF-4757-B01D-EF005BC0F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A644E-4DD3-42BF-92F2-2A8657BF7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05A1FC-FBC3-420A-9391-BB79CF81F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1057E0-E326-4389-8E7C-45B05BDE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4D833-0E1F-4560-B29C-B014BE846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76B647-EFCF-4967-9D33-8B387369A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78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9250C-D0A4-41A9-ABED-2E37CAD34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33DD5-D669-43A4-913A-2B55D975E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0420A9-9D88-4A49-9E1C-216FAAC5C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2ABD13-EF99-4BBF-AB7E-1D8030B0C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C9C5C2-B283-4D51-A26E-1BCE222A23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C5F753-ED85-44BE-BFCB-4C3E1093E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2D603D-6E2F-47E0-AC81-3BE15FFC6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A388E3-53EC-443C-A0DD-9CAA92151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8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8A4DB-4B76-4E9C-84C4-84F70D68B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3C76D5-1929-47D5-A9EA-C670F2286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FFE1E5-DD52-4EF6-BA7B-62E7F4E7D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9E93B6-592C-4DEC-B684-B330DDD4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65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37B4A4-D4CF-4DCD-A279-6B192FE80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95B565-8AB8-44D1-AF53-B2C1A205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477E0F-9143-4632-BAD4-184A8FCE9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5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CDB6A-73A1-429C-AF82-DEEDFEEA5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7AEDF-AB7E-4F25-A4BE-1C2067B55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4564FE-A1F3-4F87-9452-4A6B20391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021AB-4294-463C-98EF-E76504DC1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E0C0DB-7CCE-4FE5-B802-327F3E99F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3278D-21B9-45B7-BB35-4E32B6490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3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3E5E4-69E4-4E10-BDC5-3399BC87D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CF860F-7D45-4A5F-8B9F-D886B26BE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1891E-0365-426E-B70E-C6BF45F13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46A8AF-2642-4A4F-AE48-B9D5A9A69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E4ED20-058D-4CF2-9CDA-6D95BCED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673F6-3575-46F5-AA13-FB7B23E3B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7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567F5-EA88-453D-B513-1E5DEEFB6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84993-0526-4839-BC7D-41ABBDA5F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0469-6228-4793-8963-185698ED3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21F58-0D31-4FB0-B544-CDAF0C0135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C21A2-1844-4E96-B370-FCFC6EED2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8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0FB8E17-49B5-4130-B2ED-446C2C17E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0877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Way forward on UE/BS demodulation performance for additional MTC enhancements for LTE</a:t>
            </a:r>
            <a:endParaRPr lang="en-US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4A17EEB-B8C6-417B-A48E-9C0602CE4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8447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/>
              <a:t>Ericsson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D841BA-86FD-4B7D-B5F2-8BDC3C162952}"/>
              </a:ext>
            </a:extLst>
          </p:cNvPr>
          <p:cNvSpPr txBox="1"/>
          <p:nvPr/>
        </p:nvSpPr>
        <p:spPr>
          <a:xfrm>
            <a:off x="443752" y="215153"/>
            <a:ext cx="524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3GPP TSG-RAN WG4 Meeting #94-e</a:t>
            </a:r>
          </a:p>
          <a:p>
            <a:r>
              <a:rPr lang="en-US" sz="2000" dirty="0"/>
              <a:t>Electronic meeting, 25 May – 5 June, 2020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D32A5F-EE51-4FBF-8C0C-A24C95ADC0DD}"/>
              </a:ext>
            </a:extLst>
          </p:cNvPr>
          <p:cNvSpPr txBox="1"/>
          <p:nvPr/>
        </p:nvSpPr>
        <p:spPr>
          <a:xfrm>
            <a:off x="9708776" y="215152"/>
            <a:ext cx="18736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R4-2008758</a:t>
            </a:r>
          </a:p>
        </p:txBody>
      </p:sp>
    </p:spTree>
    <p:extLst>
      <p:ext uri="{BB962C8B-B14F-4D97-AF65-F5344CB8AC3E}">
        <p14:creationId xmlns:p14="http://schemas.microsoft.com/office/powerpoint/2010/main" val="3736630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A1604-A96F-42CF-9093-EEE18BC11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on multi-TB transmission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1C82F-ECE1-4950-846D-ACA7AA086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to define demodulation requirements of PUSCH with multi-TB scheduling</a:t>
            </a:r>
          </a:p>
          <a:p>
            <a:r>
              <a:rPr lang="en-US" dirty="0"/>
              <a:t>Not to define demodulation requirements of PDSCH with multi-TB scheduling</a:t>
            </a:r>
          </a:p>
        </p:txBody>
      </p:sp>
    </p:spTree>
    <p:extLst>
      <p:ext uri="{BB962C8B-B14F-4D97-AF65-F5344CB8AC3E}">
        <p14:creationId xmlns:p14="http://schemas.microsoft.com/office/powerpoint/2010/main" val="4160801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BDD0D-ACE5-4FD2-BFA9-DAE2D697A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UE demodulation and CSI reporting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69888-BA79-4100-B067-2E112CB43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MPDCCH demodulation requirements with DMRS+CRS</a:t>
            </a:r>
          </a:p>
          <a:p>
            <a:pPr lvl="1"/>
            <a:r>
              <a:rPr lang="en-US" dirty="0"/>
              <a:t>Interested companies bring TDD simulation results in RAN4#96-e</a:t>
            </a:r>
          </a:p>
          <a:p>
            <a:pPr lvl="2"/>
            <a:r>
              <a:rPr lang="en-US" dirty="0"/>
              <a:t>Refer to R4-2007374 for simulation assumption </a:t>
            </a:r>
          </a:p>
          <a:p>
            <a:r>
              <a:rPr lang="en-US" dirty="0"/>
              <a:t>CSI reporting requirements due to the introduction of CSI-RS based feedback </a:t>
            </a:r>
          </a:p>
          <a:p>
            <a:pPr lvl="1"/>
            <a:r>
              <a:rPr lang="en-US" dirty="0"/>
              <a:t>Set γ=1.2 (</a:t>
            </a:r>
            <a:r>
              <a:rPr lang="en-US" altLang="ja-JP" dirty="0"/>
              <a:t>Throughput</a:t>
            </a:r>
            <a:r>
              <a:rPr lang="en-US" dirty="0"/>
              <a:t> ratio of follow PMI over random PMI) for CSI-RS based PMI reporting test for non-BL UE at the SNR where 70% of the maximum throughput is achieved with the follow PMI.</a:t>
            </a:r>
          </a:p>
          <a:p>
            <a:pPr lvl="1"/>
            <a:r>
              <a:rPr lang="en-US" dirty="0"/>
              <a:t>Interested companies bring simulation results in RAN4#96-e to decide the SNR test points for both </a:t>
            </a:r>
            <a:r>
              <a:rPr lang="en-US"/>
              <a:t>FDD and TDD.</a:t>
            </a:r>
            <a:endParaRPr lang="en-US" dirty="0"/>
          </a:p>
          <a:p>
            <a:pPr lvl="2"/>
            <a:r>
              <a:rPr lang="en-US" dirty="0"/>
              <a:t>Refer to R4-2007375 for simulation assumption</a:t>
            </a:r>
          </a:p>
        </p:txBody>
      </p:sp>
    </p:spTree>
    <p:extLst>
      <p:ext uri="{BB962C8B-B14F-4D97-AF65-F5344CB8AC3E}">
        <p14:creationId xmlns:p14="http://schemas.microsoft.com/office/powerpoint/2010/main" val="989294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Way forward on UE/BS demodulation performance for additional MTC enhancements for LTE</vt:lpstr>
      <vt:lpstr>Agreements on multi-TB transmission</vt:lpstr>
      <vt:lpstr>UE demodulation and CSI reporting requirements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UE/BS demodulation performance for additional MTC enhancements for LTE</dc:title>
  <dc:creator/>
  <cp:lastModifiedBy>Kazuyoshi Uesaka</cp:lastModifiedBy>
  <cp:revision>1</cp:revision>
  <dcterms:created xsi:type="dcterms:W3CDTF">2020-06-02T04:57:49Z</dcterms:created>
  <dcterms:modified xsi:type="dcterms:W3CDTF">2020-06-02T04:57:56Z</dcterms:modified>
</cp:coreProperties>
</file>