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0" r:id="rId6"/>
    <p:sldId id="292" r:id="rId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="" xmlns:a16="http://schemas.microsoft.com/office/drawing/2014/main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="" xmlns:a16="http://schemas.microsoft.com/office/drawing/2014/main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="" xmlns:a16="http://schemas.microsoft.com/office/drawing/2014/main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="" xmlns:a16="http://schemas.microsoft.com/office/drawing/2014/main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="" xmlns:a16="http://schemas.microsoft.com/office/drawing/2014/main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="" xmlns:a16="http://schemas.microsoft.com/office/drawing/2014/main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="" xmlns:a16="http://schemas.microsoft.com/office/drawing/2014/main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="" xmlns:a16="http://schemas.microsoft.com/office/drawing/2014/main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="" xmlns:a16="http://schemas.microsoft.com/office/drawing/2014/main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="" xmlns:a16="http://schemas.microsoft.com/office/drawing/2014/main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="" xmlns:a16="http://schemas.microsoft.com/office/drawing/2014/main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="" xmlns:a16="http://schemas.microsoft.com/office/drawing/2014/main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="" xmlns:a16="http://schemas.microsoft.com/office/drawing/2014/main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="" xmlns:a16="http://schemas.microsoft.com/office/drawing/2014/main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="" xmlns:a16="http://schemas.microsoft.com/office/drawing/2014/main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="" xmlns:a16="http://schemas.microsoft.com/office/drawing/2014/main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="" xmlns:a16="http://schemas.microsoft.com/office/drawing/2014/main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="" xmlns:a16="http://schemas.microsoft.com/office/drawing/2014/main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="" xmlns:a16="http://schemas.microsoft.com/office/drawing/2014/main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="" xmlns:a16="http://schemas.microsoft.com/office/drawing/2014/main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2020/6/2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="" xmlns:a16="http://schemas.microsoft.com/office/drawing/2014/main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825" y="188913"/>
            <a:ext cx="5616575" cy="1470025"/>
          </a:xfrm>
        </p:spPr>
        <p:txBody>
          <a:bodyPr/>
          <a:lstStyle/>
          <a:p>
            <a:pPr algn="l" eaLnBrk="1" hangingPunct="1"/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3GPP TSG-RAN WG4 Meeting #</a:t>
            </a:r>
            <a:r>
              <a:rPr lang="en-US" altLang="zh-CN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95-e</a:t>
            </a:r>
            <a:br>
              <a:rPr lang="en-US" altLang="zh-CN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zh-CN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Electronic </a:t>
            </a:r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Meeting, May 25th – June 5th 2020</a:t>
            </a:r>
          </a:p>
        </p:txBody>
      </p:sp>
      <p:sp>
        <p:nvSpPr>
          <p:cNvPr id="2051" name="副标题 2">
            <a:extLst>
              <a:ext uri="{FF2B5EF4-FFF2-40B4-BE49-F238E27FC236}">
                <a16:creationId xmlns="" xmlns:a16="http://schemas.microsoft.com/office/drawing/2014/main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40225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</a:rPr>
              <a:t>Huawei, </a:t>
            </a:r>
            <a:r>
              <a:rPr lang="en-US" altLang="zh-CN" dirty="0" err="1">
                <a:solidFill>
                  <a:schemeClr val="tx1"/>
                </a:solidFill>
              </a:rPr>
              <a:t>HiSilicon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="" xmlns:a16="http://schemas.microsoft.com/office/drawing/2014/main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420938"/>
            <a:ext cx="864076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GB" altLang="zh-CN" sz="4400" dirty="0"/>
              <a:t>WF on RRM requirements for R16 enhancement for NB-</a:t>
            </a:r>
            <a:r>
              <a:rPr lang="en-GB" altLang="zh-CN" sz="4400" dirty="0" err="1"/>
              <a:t>IoT</a:t>
            </a:r>
            <a:endParaRPr lang="zh-CN" altLang="en-US" sz="4400" dirty="0">
              <a:latin typeface="Calibri" panose="020F0502020204030204" pitchFamily="34" charset="0"/>
            </a:endParaRPr>
          </a:p>
        </p:txBody>
      </p:sp>
      <p:sp>
        <p:nvSpPr>
          <p:cNvPr id="2053" name="TextBox 4">
            <a:extLst>
              <a:ext uri="{FF2B5EF4-FFF2-40B4-BE49-F238E27FC236}">
                <a16:creationId xmlns="" xmlns:a16="http://schemas.microsoft.com/office/drawing/2014/main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6296" y="554593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R4-2008649</a:t>
            </a:r>
            <a:endParaRPr lang="zh-CN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/>
              <a:t>Filtering and combination of </a:t>
            </a:r>
            <a:r>
              <a:rPr lang="en-US" altLang="zh-CN" sz="3200" dirty="0" smtClean="0"/>
              <a:t>NRSRP samples </a:t>
            </a:r>
            <a:r>
              <a:rPr lang="en-US" altLang="zh-CN" sz="3200" dirty="0"/>
              <a:t>between anchor carrier and non-anchor carriers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sz="2400" dirty="0"/>
              <a:t>There is no prerequisite or condition for UE in enhanced coverage when filtering the measurement between anchor and non-anchor carriers.</a:t>
            </a:r>
            <a:endParaRPr lang="zh-CN" altLang="zh-CN" sz="2400" dirty="0"/>
          </a:p>
          <a:p>
            <a:r>
              <a:rPr lang="en-GB" altLang="zh-CN" sz="2400" dirty="0"/>
              <a:t>NRSRP measurements on non-anchor carrier can be filtered or combined with NRSRP measurement on anchor carrier after translating the non-anchor carrier measurement with parameter </a:t>
            </a:r>
            <a:r>
              <a:rPr lang="en-GB" altLang="zh-CN" sz="2400" dirty="0" err="1"/>
              <a:t>nrs-PowerOffsetNonAnchor</a:t>
            </a:r>
            <a:r>
              <a:rPr lang="en-GB" altLang="zh-CN" sz="2400" dirty="0"/>
              <a:t>, provided that</a:t>
            </a:r>
            <a:endParaRPr lang="zh-CN" altLang="zh-CN" sz="2400" dirty="0"/>
          </a:p>
          <a:p>
            <a:pPr lvl="1" fontAlgn="auto" hangingPunct="1"/>
            <a:r>
              <a:rPr lang="en-GB" altLang="zh-CN" sz="2400" dirty="0"/>
              <a:t>SINR ≥ -6 dB on the non-anchor carrier </a:t>
            </a:r>
            <a:endParaRPr lang="zh-CN" altLang="zh-CN" sz="2400" dirty="0"/>
          </a:p>
          <a:p>
            <a:pPr lvl="1" fontAlgn="auto" hangingPunct="1"/>
            <a:r>
              <a:rPr lang="en-GB" altLang="zh-CN" sz="2400" dirty="0"/>
              <a:t>the comparison of NRSRP samples between anchor and non-anchor carrier accounting for the signal power offset, yields a difference within a margin </a:t>
            </a:r>
            <a:r>
              <a:rPr lang="en-US" altLang="zh-CN" sz="2400" dirty="0" smtClean="0"/>
              <a:t>M</a:t>
            </a:r>
            <a:r>
              <a:rPr lang="en-GB" altLang="zh-CN" sz="2400" dirty="0" smtClean="0"/>
              <a:t> </a:t>
            </a:r>
            <a:r>
              <a:rPr lang="en-GB" altLang="zh-CN" sz="2400" dirty="0"/>
              <a:t>dB</a:t>
            </a:r>
            <a:endParaRPr lang="zh-CN" altLang="zh-CN" sz="24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2979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/>
              <a:t>Filtering and combination of </a:t>
            </a:r>
            <a:r>
              <a:rPr lang="en-US" altLang="zh-CN" sz="3200" dirty="0" smtClean="0"/>
              <a:t>NRSRP samples </a:t>
            </a:r>
            <a:r>
              <a:rPr lang="en-US" altLang="zh-CN" sz="3200" dirty="0"/>
              <a:t>between anchor carrier and non-anchor carriers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r>
              <a:rPr lang="en-US" altLang="zh-CN" sz="2400" dirty="0"/>
              <a:t>UE shall compare the measurement from anchor carrier and non-anchor carrier at least once every one hour by the following </a:t>
            </a:r>
            <a:r>
              <a:rPr lang="en-US" altLang="zh-CN" sz="2400" dirty="0" err="1"/>
              <a:t>inequation</a:t>
            </a:r>
            <a:r>
              <a:rPr lang="en-US" altLang="zh-CN" sz="2400" dirty="0" smtClean="0"/>
              <a:t>:</a:t>
            </a:r>
          </a:p>
          <a:p>
            <a:endParaRPr lang="en-US" altLang="zh-CN" sz="1050" dirty="0" smtClean="0"/>
          </a:p>
          <a:p>
            <a:pPr marL="0" indent="0" algn="ctr">
              <a:buNone/>
            </a:pPr>
            <a:r>
              <a:rPr lang="en-US" altLang="zh-CN" sz="1800" dirty="0" smtClean="0"/>
              <a:t>| </a:t>
            </a:r>
            <a:r>
              <a:rPr lang="en-US" altLang="zh-CN" sz="1800" dirty="0" err="1"/>
              <a:t>NRSRPanchor</a:t>
            </a:r>
            <a:r>
              <a:rPr lang="en-US" altLang="zh-CN" sz="1800" dirty="0"/>
              <a:t> – (NRSRP non-anchor + </a:t>
            </a:r>
            <a:r>
              <a:rPr lang="en-US" altLang="zh-CN" sz="1800" dirty="0" err="1"/>
              <a:t>nrs-PowerOffsetNonAnchor</a:t>
            </a:r>
            <a:r>
              <a:rPr lang="en-US" altLang="zh-CN" sz="1800" dirty="0"/>
              <a:t>) | &lt; M  </a:t>
            </a:r>
            <a:r>
              <a:rPr lang="en-US" altLang="zh-CN" sz="1800" dirty="0" smtClean="0"/>
              <a:t>dB</a:t>
            </a:r>
          </a:p>
          <a:p>
            <a:pPr marL="0" indent="0">
              <a:buNone/>
            </a:pPr>
            <a:r>
              <a:rPr lang="en-US" altLang="zh-CN" sz="1600" dirty="0"/>
              <a:t> </a:t>
            </a:r>
            <a:r>
              <a:rPr lang="en-US" altLang="zh-CN" sz="1600" dirty="0" smtClean="0"/>
              <a:t>       </a:t>
            </a:r>
            <a:r>
              <a:rPr lang="en-US" altLang="zh-CN" sz="2000" dirty="0" smtClean="0"/>
              <a:t>Where M = 12 dB</a:t>
            </a:r>
          </a:p>
          <a:p>
            <a:pPr marL="0" indent="0">
              <a:buNone/>
            </a:pPr>
            <a:endParaRPr lang="zh-CN" altLang="zh-CN" sz="1800" dirty="0"/>
          </a:p>
          <a:p>
            <a:r>
              <a:rPr lang="en-US" altLang="zh-CN" sz="2400" dirty="0"/>
              <a:t>If the measurement samples for comparison satisfy the inequality, UE is allowed to perform RRM measurements on the non-anchor carrier until the next comparison takes place or until the relaxed serving cell monitoring conditions are no longer met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28703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EEAC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1" ma:contentTypeDescription="Create a new document." ma:contentTypeScope="" ma:versionID="99f6751dbc8f6c9db939c24aed21b85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97a570d36a9bfe7447b480bcbafe877e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7E680D-AC5B-4E66-8A1E-AB2F09A6ED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16A6EE-9C71-4CA8-B83C-FAA2FE0E53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8B4B51-588A-4193-AB4E-12963BE166E2}">
  <ds:schemaRefs>
    <ds:schemaRef ds:uri="6f846979-0e6f-42ff-8b87-e1893efeda99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db33437f-65a5-48c5-b537-19efd290f96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5757</TotalTime>
  <Words>206</Words>
  <Application>Microsoft Office PowerPoint</Application>
  <PresentationFormat>全屏显示(4:3)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Arial Unicode MS</vt:lpstr>
      <vt:lpstr>宋体</vt:lpstr>
      <vt:lpstr>Arial</vt:lpstr>
      <vt:lpstr>Calibri</vt:lpstr>
      <vt:lpstr>Office 主题</vt:lpstr>
      <vt:lpstr>3GPP TSG-RAN WG4 Meeting #95-e Electronic Meeting, May 25th – June 5th 2020</vt:lpstr>
      <vt:lpstr>Filtering and combination of NRSRP samples between anchor carrier and non-anchor carriers</vt:lpstr>
      <vt:lpstr>Filtering and combination of NRSRP samples between anchor carrier and non-anchor carriers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HUAWEI</cp:lastModifiedBy>
  <cp:revision>260</cp:revision>
  <dcterms:created xsi:type="dcterms:W3CDTF">2016-01-12T08:39:50Z</dcterms:created>
  <dcterms:modified xsi:type="dcterms:W3CDTF">2020-06-02T10:13:49Z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(3)+B13Tkzbpiqa/4cBJ7bL7fVQDzA8n0CbtNHVFSxVRXR64Z/Oj93rohzSpp2CU7MFGiqIgYXU
qf+9iFmkeCj2YUiY0yg9BxCUkHr+vOOKAKis28jW+qSlKlFGKUGHVkKYNM5vdhjknQPRqW6S
OhmCRC3mFE3MAkeIhx89lFa4zaEPLRoVIbEYgi9Z2YYAOS/mGN7rfK2GPVwLNQyNY6ku01CV
mFKb5V8alP6zcDHtKv</vt:lpwstr>
  </property>
  <property fmtid="{D5CDD505-2E9C-101B-9397-08002B2CF9AE}" pid="3" name="_2015_ms_pID_7253431">
    <vt:lpwstr>PuPbppUMYh4Zwl+H6akADRcp29Ef/i47rVzn+0DpotpB9CnHsSa6/F
QI+5EsP7/edlcI5OKQ033F3Y4Du4QxsPP0fda9vHojOU001Uci4dDnVk3dv3ym1zsjyjbInf
EPAxtGL8SmR5x9i2McmVuEizO9dX+Wi/cewU81U4ez/IQVEFBe8fdcWnq5z2FQaWrP9r3IBi
AlmpwpIviLieD6yu95zw3f0V/NIfoBcnZDHv</vt:lpwstr>
  </property>
  <property fmtid="{D5CDD505-2E9C-101B-9397-08002B2CF9AE}" pid="4" name="_2015_ms_pID_7253432">
    <vt:lpwstr>+rgCqZHmYl+tYMgwTEC+TY/y3YrBlxCYg2p7
8GC9twdX5TOKruJ6vg5d6tHFttfPyJ/JmfSCk5WtpBxocI0Ke78=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1568596764</vt:lpwstr>
  </property>
  <property fmtid="{D5CDD505-2E9C-101B-9397-08002B2CF9AE}" pid="9" name="ContentTypeId">
    <vt:lpwstr>0x0101003AA7AC0C743A294CADF60F661720E3E6</vt:lpwstr>
  </property>
</Properties>
</file>