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90" r:id="rId6"/>
    <p:sldId id="292" r:id="rId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B110C47F-6B89-4DF5-8EBB-9C96B35D8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9B2E-3987-4FEE-81E0-C361E4B49EEC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74E8F973-A40D-4E10-959A-6C3F2DA65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DE5CD3E8-B9CB-48D0-B62C-97CB6366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D6D3F-FF66-480D-A3BF-A8C6018B9A3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4746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0CF88EC4-3500-42F3-A844-36626FA83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1D3F-F635-43B1-81C4-FEB8953885B7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903CE3B2-3742-4133-80E3-7DC0EDB47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BDE4CE46-C667-4988-B6F7-3212A494D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0634-0294-4019-ADC2-4C61E3641544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413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798BE700-990F-42F3-89F9-184040EFA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7AE4-1CA1-4BD6-A59C-267D2926DB8B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ABBB8A06-2E51-49FC-975A-3AB0711A3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5FB5C3BE-9303-4B29-8F4F-F5EE92436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5D381-9090-4739-BCF9-46313635755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0379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EE48FF52-939E-4FDE-87E5-385503F5E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1B97-ED81-43E9-ACB5-5664A230F179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BE5B6FFF-79BC-41BB-9B5E-C8C94A49A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E326A589-0B22-49E2-8782-C645123F9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634E1-2BBA-45E4-B419-BF61D4D9820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807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F1D4CDA8-2757-48C2-95F0-1D5190EF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62417-7233-43F4-BB20-4D0B60A088B7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76A75B80-ECA5-4777-BA5C-69790BBD3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4B69A2F5-5FF9-44D8-8E08-3889E92EE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C5DB-2B68-42A7-A2A0-BDE4FDFDDF1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836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="" xmlns:a16="http://schemas.microsoft.com/office/drawing/2014/main" id="{55AFB8B6-6228-4341-BDE0-92DEF6B56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7BB0-58C9-40A8-B91F-2FCACC913A05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="" xmlns:a16="http://schemas.microsoft.com/office/drawing/2014/main" id="{6650B4C7-FA69-4214-B683-DF6ABDC9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="" xmlns:a16="http://schemas.microsoft.com/office/drawing/2014/main" id="{6CE33585-FC11-4D5C-9A97-D6B5BFD81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42D0E-0329-4C61-AB61-9F7C652527E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220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>
            <a:extLst>
              <a:ext uri="{FF2B5EF4-FFF2-40B4-BE49-F238E27FC236}">
                <a16:creationId xmlns="" xmlns:a16="http://schemas.microsoft.com/office/drawing/2014/main" id="{1C9E93F1-9619-43E0-9EE8-E55210078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409C-FF29-436B-8BCE-F8235D04BFCA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8" name="页脚占位符 4">
            <a:extLst>
              <a:ext uri="{FF2B5EF4-FFF2-40B4-BE49-F238E27FC236}">
                <a16:creationId xmlns="" xmlns:a16="http://schemas.microsoft.com/office/drawing/2014/main" id="{EC13D8FA-7E85-488D-B3DA-83DB74252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>
            <a:extLst>
              <a:ext uri="{FF2B5EF4-FFF2-40B4-BE49-F238E27FC236}">
                <a16:creationId xmlns="" xmlns:a16="http://schemas.microsoft.com/office/drawing/2014/main" id="{C3304DE7-FB67-4CD9-B5E2-25561BB1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552FB-1F24-42BB-8002-3231BD2C179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3681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>
            <a:extLst>
              <a:ext uri="{FF2B5EF4-FFF2-40B4-BE49-F238E27FC236}">
                <a16:creationId xmlns="" xmlns:a16="http://schemas.microsoft.com/office/drawing/2014/main" id="{D0626586-46C0-435B-B20D-98DBFA928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2976-D0FA-4980-B07A-53946168ACE7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4" name="页脚占位符 4">
            <a:extLst>
              <a:ext uri="{FF2B5EF4-FFF2-40B4-BE49-F238E27FC236}">
                <a16:creationId xmlns="" xmlns:a16="http://schemas.microsoft.com/office/drawing/2014/main" id="{7553E3D6-B8B3-4926-A44B-53660BA1A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>
            <a:extLst>
              <a:ext uri="{FF2B5EF4-FFF2-40B4-BE49-F238E27FC236}">
                <a16:creationId xmlns="" xmlns:a16="http://schemas.microsoft.com/office/drawing/2014/main" id="{FAF66CFC-A553-426E-9CBE-D346BF9A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E1D4-373C-4E03-857A-2F630CAF20E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294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>
            <a:extLst>
              <a:ext uri="{FF2B5EF4-FFF2-40B4-BE49-F238E27FC236}">
                <a16:creationId xmlns="" xmlns:a16="http://schemas.microsoft.com/office/drawing/2014/main" id="{6412B74E-AC65-4E7B-A77C-BD3FEEB46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AFDE-743D-4267-9A24-51E5AD85971A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3" name="页脚占位符 4">
            <a:extLst>
              <a:ext uri="{FF2B5EF4-FFF2-40B4-BE49-F238E27FC236}">
                <a16:creationId xmlns="" xmlns:a16="http://schemas.microsoft.com/office/drawing/2014/main" id="{6E1A172B-B8C2-4CF6-BC3A-0387B0A27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>
            <a:extLst>
              <a:ext uri="{FF2B5EF4-FFF2-40B4-BE49-F238E27FC236}">
                <a16:creationId xmlns="" xmlns:a16="http://schemas.microsoft.com/office/drawing/2014/main" id="{E726501F-26A6-4DFC-9D66-493D37A0D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F9452-ED8B-4FBC-BE5D-AE676536142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850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="" xmlns:a16="http://schemas.microsoft.com/office/drawing/2014/main" id="{335B0C30-19E8-4A46-A2B1-DAC1D4CB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DFD58-08B9-4441-A6DC-9A63B079C63A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="" xmlns:a16="http://schemas.microsoft.com/office/drawing/2014/main" id="{C37BC43F-9A76-4E8F-B72C-230F3DD19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="" xmlns:a16="http://schemas.microsoft.com/office/drawing/2014/main" id="{CAECBE87-3337-4369-B99D-ABBCE7CCD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DA415-34A7-4A7B-AB8C-A5631C745CD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2604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="" xmlns:a16="http://schemas.microsoft.com/office/drawing/2014/main" id="{4026F3CC-DE42-440B-9438-85661B0E7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08CB-7855-4E9D-9FB7-7D6EA3D916FF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="" xmlns:a16="http://schemas.microsoft.com/office/drawing/2014/main" id="{FB276A53-61D0-4C42-A886-27AB1244A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="" xmlns:a16="http://schemas.microsoft.com/office/drawing/2014/main" id="{2E0B979F-84E2-48CA-94C0-728A7C79A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71615-5787-4E5D-8E4C-FE9B7FE4222F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86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>
            <a:extLst>
              <a:ext uri="{FF2B5EF4-FFF2-40B4-BE49-F238E27FC236}">
                <a16:creationId xmlns="" xmlns:a16="http://schemas.microsoft.com/office/drawing/2014/main" id="{C6067352-EBC0-4314-B2F7-BD78E16AEB4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>
            <a:extLst>
              <a:ext uri="{FF2B5EF4-FFF2-40B4-BE49-F238E27FC236}">
                <a16:creationId xmlns="" xmlns:a16="http://schemas.microsoft.com/office/drawing/2014/main" id="{68E4C134-0C2B-4F63-8C8B-E141694A2C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="" xmlns:a16="http://schemas.microsoft.com/office/drawing/2014/main" id="{ACB4897F-276A-4AA1-A7E7-F999F71432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5AC724-7819-442F-BD1E-76C4EAD63087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="" xmlns:a16="http://schemas.microsoft.com/office/drawing/2014/main" id="{4D1F7188-AA10-4EB5-B408-0CA61450C2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="" xmlns:a16="http://schemas.microsoft.com/office/drawing/2014/main" id="{A52AF63E-D503-40C0-AB0B-693F337506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17E9CD2-D266-496F-A23B-65DDCBC48B98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>
            <a:extLst>
              <a:ext uri="{FF2B5EF4-FFF2-40B4-BE49-F238E27FC236}">
                <a16:creationId xmlns="" xmlns:a16="http://schemas.microsoft.com/office/drawing/2014/main" id="{B4E3CC63-70F9-46A6-91D9-ABDCD9CE0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825" y="188913"/>
            <a:ext cx="5616575" cy="1470025"/>
          </a:xfrm>
        </p:spPr>
        <p:txBody>
          <a:bodyPr/>
          <a:lstStyle/>
          <a:p>
            <a:pPr algn="l" eaLnBrk="1" hangingPunct="1"/>
            <a:r>
              <a:rPr lang="en-US" altLang="zh-CN" sz="1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3GPP TSG-RAN WG4 Meeting #</a:t>
            </a:r>
            <a:r>
              <a:rPr lang="en-US" altLang="zh-CN" sz="18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95-e</a:t>
            </a:r>
            <a:br>
              <a:rPr lang="en-US" altLang="zh-CN" sz="18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zh-CN" sz="1800" dirty="0" smtClean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Electronic </a:t>
            </a:r>
            <a:r>
              <a:rPr lang="en-US" altLang="zh-CN" sz="1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Meeting, May 25th – June 5th 2020</a:t>
            </a:r>
          </a:p>
        </p:txBody>
      </p:sp>
      <p:sp>
        <p:nvSpPr>
          <p:cNvPr id="2051" name="副标题 2">
            <a:extLst>
              <a:ext uri="{FF2B5EF4-FFF2-40B4-BE49-F238E27FC236}">
                <a16:creationId xmlns="" xmlns:a16="http://schemas.microsoft.com/office/drawing/2014/main" id="{732DF2D5-9D9A-4862-9C8A-329725393E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340225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CN" dirty="0">
                <a:solidFill>
                  <a:schemeClr val="tx1"/>
                </a:solidFill>
              </a:rPr>
              <a:t>Huawei, </a:t>
            </a:r>
            <a:r>
              <a:rPr lang="en-US" altLang="zh-CN" dirty="0" err="1">
                <a:solidFill>
                  <a:schemeClr val="tx1"/>
                </a:solidFill>
              </a:rPr>
              <a:t>HiSilicon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052" name="TextBox 3">
            <a:extLst>
              <a:ext uri="{FF2B5EF4-FFF2-40B4-BE49-F238E27FC236}">
                <a16:creationId xmlns="" xmlns:a16="http://schemas.microsoft.com/office/drawing/2014/main" id="{52CDA161-FCDD-40C1-983C-4E86B038B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420938"/>
            <a:ext cx="8640762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GB" altLang="zh-CN" sz="4400" dirty="0"/>
              <a:t>WF on RRM requirements for R16 enhancement for NB-</a:t>
            </a:r>
            <a:r>
              <a:rPr lang="en-GB" altLang="zh-CN" sz="4400" dirty="0" err="1"/>
              <a:t>IoT</a:t>
            </a:r>
            <a:endParaRPr lang="zh-CN" altLang="en-US" sz="4400" dirty="0">
              <a:latin typeface="Calibri" panose="020F0502020204030204" pitchFamily="34" charset="0"/>
            </a:endParaRPr>
          </a:p>
        </p:txBody>
      </p:sp>
      <p:sp>
        <p:nvSpPr>
          <p:cNvPr id="2053" name="TextBox 4">
            <a:extLst>
              <a:ext uri="{FF2B5EF4-FFF2-40B4-BE49-F238E27FC236}">
                <a16:creationId xmlns="" xmlns:a16="http://schemas.microsoft.com/office/drawing/2014/main" id="{C98DB138-7BC0-49B7-8DBA-0325C5B1A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6296" y="554593"/>
            <a:ext cx="15113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/>
              <a:t>R4-2008649</a:t>
            </a:r>
            <a:endParaRPr lang="zh-CN" altLang="en-US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/>
              <a:t>Filtering and combination of </a:t>
            </a:r>
            <a:r>
              <a:rPr lang="en-US" altLang="zh-CN" sz="3200" dirty="0" smtClean="0"/>
              <a:t>NRSRP samples </a:t>
            </a:r>
            <a:r>
              <a:rPr lang="en-US" altLang="zh-CN" sz="3200" dirty="0"/>
              <a:t>between anchor carrier and non-anchor carriers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zh-CN" sz="2400" dirty="0"/>
              <a:t>There is no prerequisite or condition for UE in enhanced coverage when filtering the measurement between anchor and non-anchor carriers.</a:t>
            </a:r>
            <a:endParaRPr lang="zh-CN" altLang="zh-CN" sz="2400" dirty="0"/>
          </a:p>
          <a:p>
            <a:r>
              <a:rPr lang="en-GB" altLang="zh-CN" sz="2400" dirty="0"/>
              <a:t>NRSRP measurements on non-anchor carrier can be filtered or combined with NRSRP measurement on anchor carrier after translating the non-anchor carrier measurement with parameter </a:t>
            </a:r>
            <a:r>
              <a:rPr lang="en-GB" altLang="zh-CN" sz="2400" dirty="0" err="1"/>
              <a:t>nrs-PowerOffsetNonAnchor</a:t>
            </a:r>
            <a:r>
              <a:rPr lang="en-GB" altLang="zh-CN" sz="2400" dirty="0"/>
              <a:t>, provided that</a:t>
            </a:r>
            <a:endParaRPr lang="zh-CN" altLang="zh-CN" sz="2400" dirty="0"/>
          </a:p>
          <a:p>
            <a:pPr lvl="1" fontAlgn="auto" hangingPunct="1"/>
            <a:r>
              <a:rPr lang="en-GB" altLang="zh-CN" sz="2400" dirty="0"/>
              <a:t>SINR ≥ -6 dB on the non-anchor carrier </a:t>
            </a:r>
            <a:endParaRPr lang="zh-CN" altLang="zh-CN" sz="2400" dirty="0"/>
          </a:p>
          <a:p>
            <a:pPr lvl="1" fontAlgn="auto" hangingPunct="1"/>
            <a:r>
              <a:rPr lang="en-GB" altLang="zh-CN" sz="2400" dirty="0"/>
              <a:t>the comparison of NRSRP samples between anchor and non-anchor carrier accounting for the signal power offset, yields a difference within a margin </a:t>
            </a:r>
            <a:r>
              <a:rPr lang="en-US" altLang="zh-CN" sz="2400" dirty="0" smtClean="0"/>
              <a:t>M</a:t>
            </a:r>
            <a:r>
              <a:rPr lang="en-GB" altLang="zh-CN" sz="2400" dirty="0" smtClean="0"/>
              <a:t> </a:t>
            </a:r>
            <a:r>
              <a:rPr lang="en-GB" altLang="zh-CN" sz="2400" dirty="0"/>
              <a:t>dB</a:t>
            </a:r>
            <a:endParaRPr lang="zh-CN" altLang="zh-CN" sz="2400" dirty="0"/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29793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dirty="0"/>
              <a:t>Filtering and combination of </a:t>
            </a:r>
            <a:r>
              <a:rPr lang="en-US" altLang="zh-CN" sz="3200" dirty="0" smtClean="0"/>
              <a:t>NRSRP samples </a:t>
            </a:r>
            <a:r>
              <a:rPr lang="en-US" altLang="zh-CN" sz="3200" dirty="0"/>
              <a:t>between anchor carrier and non-anchor carriers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/>
          <a:lstStyle/>
          <a:p>
            <a:r>
              <a:rPr lang="en-US" altLang="zh-CN" sz="2400" dirty="0"/>
              <a:t>UE shall compare the measurement from anchor carrier and non-anchor carrier at least once every one hour by the following </a:t>
            </a:r>
            <a:r>
              <a:rPr lang="en-US" altLang="zh-CN" sz="2400" dirty="0" err="1"/>
              <a:t>inequation</a:t>
            </a:r>
            <a:r>
              <a:rPr lang="en-US" altLang="zh-CN" sz="2400" dirty="0" smtClean="0"/>
              <a:t>:</a:t>
            </a:r>
          </a:p>
          <a:p>
            <a:endParaRPr lang="en-US" altLang="zh-CN" sz="1050" dirty="0" smtClean="0"/>
          </a:p>
          <a:p>
            <a:pPr marL="0" indent="0" algn="ctr">
              <a:buNone/>
            </a:pPr>
            <a:r>
              <a:rPr lang="en-US" altLang="zh-CN" sz="1800" dirty="0" smtClean="0"/>
              <a:t>| </a:t>
            </a:r>
            <a:r>
              <a:rPr lang="en-US" altLang="zh-CN" sz="1800" dirty="0" err="1"/>
              <a:t>NRSRPanchor</a:t>
            </a:r>
            <a:r>
              <a:rPr lang="en-US" altLang="zh-CN" sz="1800" dirty="0"/>
              <a:t> – (NRSRP non-anchor + </a:t>
            </a:r>
            <a:r>
              <a:rPr lang="en-US" altLang="zh-CN" sz="1800" dirty="0" err="1"/>
              <a:t>nrs-PowerOffsetNonAnchor</a:t>
            </a:r>
            <a:r>
              <a:rPr lang="en-US" altLang="zh-CN" sz="1800" dirty="0"/>
              <a:t>) | &lt; M  </a:t>
            </a:r>
            <a:r>
              <a:rPr lang="en-US" altLang="zh-CN" sz="1800" dirty="0" smtClean="0"/>
              <a:t>dB</a:t>
            </a:r>
          </a:p>
          <a:p>
            <a:pPr marL="0" indent="0">
              <a:buNone/>
            </a:pPr>
            <a:r>
              <a:rPr lang="en-US" altLang="zh-CN" sz="1600" dirty="0"/>
              <a:t> </a:t>
            </a:r>
            <a:r>
              <a:rPr lang="en-US" altLang="zh-CN" sz="1600" dirty="0" smtClean="0"/>
              <a:t>       </a:t>
            </a:r>
            <a:r>
              <a:rPr lang="en-US" altLang="zh-CN" sz="2000" dirty="0" smtClean="0"/>
              <a:t>Where M = 12 dB</a:t>
            </a:r>
          </a:p>
          <a:p>
            <a:pPr marL="0" indent="0">
              <a:buNone/>
            </a:pPr>
            <a:endParaRPr lang="zh-CN" altLang="zh-CN" sz="1800" dirty="0"/>
          </a:p>
          <a:p>
            <a:r>
              <a:rPr lang="en-US" altLang="zh-CN" sz="2400" dirty="0"/>
              <a:t>If the measurement samples for comparison satisfy the inequality, UE is allowed to perform RRM measurements on the non-anchor carrier until the next comparison takes place or until the relaxed </a:t>
            </a:r>
            <a:r>
              <a:rPr lang="en-US" altLang="zh-CN" sz="2400" dirty="0" smtClean="0"/>
              <a:t>monitoring </a:t>
            </a:r>
            <a:r>
              <a:rPr lang="en-US" altLang="zh-CN" sz="2400" smtClean="0"/>
              <a:t>criterias are </a:t>
            </a:r>
            <a:r>
              <a:rPr lang="en-US" altLang="zh-CN" sz="2400" dirty="0"/>
              <a:t>no longer met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287031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EEACA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1" ma:contentTypeDescription="Create a new document." ma:contentTypeScope="" ma:versionID="99f6751dbc8f6c9db939c24aed21b85c">
  <xsd:schema xmlns:xsd="http://www.w3.org/2001/XMLSchema" xmlns:xs="http://www.w3.org/2001/XMLSchema" xmlns:p="http://schemas.microsoft.com/office/2006/metadata/properties" xmlns:ns3="db33437f-65a5-48c5-b537-19efd290f967" xmlns:ns4="6f846979-0e6f-42ff-8b87-e1893efeda99" targetNamespace="http://schemas.microsoft.com/office/2006/metadata/properties" ma:root="true" ma:fieldsID="97a570d36a9bfe7447b480bcbafe877e" ns3:_="" ns4:_="">
    <xsd:import namespace="db33437f-65a5-48c5-b537-19efd290f967"/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3437f-65a5-48c5-b537-19efd290f96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C8B4B51-588A-4193-AB4E-12963BE166E2}">
  <ds:schemaRefs>
    <ds:schemaRef ds:uri="6f846979-0e6f-42ff-8b87-e1893efeda99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elements/1.1/"/>
    <ds:schemaRef ds:uri="http://www.w3.org/XML/1998/namespace"/>
    <ds:schemaRef ds:uri="http://schemas.openxmlformats.org/package/2006/metadata/core-properties"/>
    <ds:schemaRef ds:uri="db33437f-65a5-48c5-b537-19efd290f967"/>
  </ds:schemaRefs>
</ds:datastoreItem>
</file>

<file path=customXml/itemProps2.xml><?xml version="1.0" encoding="utf-8"?>
<ds:datastoreItem xmlns:ds="http://schemas.openxmlformats.org/officeDocument/2006/customXml" ds:itemID="{A67E680D-AC5B-4E66-8A1E-AB2F09A6ED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33437f-65a5-48c5-b537-19efd290f967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116A6EE-9C71-4CA8-B83C-FAA2FE0E539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6539</TotalTime>
  <Words>204</Words>
  <Application>Microsoft Office PowerPoint</Application>
  <PresentationFormat>全屏显示(4:3)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Arial Unicode MS</vt:lpstr>
      <vt:lpstr>宋体</vt:lpstr>
      <vt:lpstr>Arial</vt:lpstr>
      <vt:lpstr>Calibri</vt:lpstr>
      <vt:lpstr>Office 主题</vt:lpstr>
      <vt:lpstr>3GPP TSG-RAN WG4 Meeting #95-e Electronic Meeting, May 25th – June 5th 2020</vt:lpstr>
      <vt:lpstr>Filtering and combination of NRSRP samples between anchor carrier and non-anchor carriers</vt:lpstr>
      <vt:lpstr>Filtering and combination of NRSRP samples between anchor carrier and non-anchor carriers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TSG-RAN WG4</dc:title>
  <dc:creator>Huawei</dc:creator>
  <cp:lastModifiedBy>HUAWEI</cp:lastModifiedBy>
  <cp:revision>262</cp:revision>
  <dcterms:created xsi:type="dcterms:W3CDTF">2016-01-12T08:39:50Z</dcterms:created>
  <dcterms:modified xsi:type="dcterms:W3CDTF">2020-06-03T16:09:54Z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(3)+B13Tkzbpiqa/4cBJ7bL7fVQDzA8n0CbtNHVFSxVRXR64Z/Oj93rohzSpp2CU7MFGiqIgYXU
qf+9iFmkeCj2YUiY0yg9BxCUkHr+vOOKAKis28jW+qSlKlFGKUGHVkKYNM5vdhjknQPRqW6S
OhmCRC3mFE3MAkeIhx89lFa4zaEPLRoVIbEYgi9Z2YYAOS/mGN7rfK2GPVwLNQyNY6ku01CV
mFKb5V8alP6zcDHtKv</vt:lpwstr>
  </property>
  <property fmtid="{D5CDD505-2E9C-101B-9397-08002B2CF9AE}" pid="3" name="_2015_ms_pID_7253431">
    <vt:lpwstr>PuPbppUMYh4Zwl+H6akADRcp29Ef/i47rVzn+0DpotpB9CnHsSa6/F
QI+5EsP7/edlcI5OKQ033F3Y4Du4QxsPP0fda9vHojOU001Uci4dDnVk3dv3ym1zsjyjbInf
EPAxtGL8SmR5x9i2McmVuEizO9dX+Wi/cewU81U4ez/IQVEFBe8fdcWnq5z2FQaWrP9r3IBi
AlmpwpIviLieD6yu95zw3f0V/NIfoBcnZDHv</vt:lpwstr>
  </property>
  <property fmtid="{D5CDD505-2E9C-101B-9397-08002B2CF9AE}" pid="4" name="_2015_ms_pID_7253432">
    <vt:lpwstr>+rgCqZHmYl+tYMgwTEC+TY/y3YrBlxCYg2p7
8GC9twdX5TOKruJ6vg5d6tHFttfPyJ/JmfSCk5WtpBxocI0Ke78=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1568596764</vt:lpwstr>
  </property>
  <property fmtid="{D5CDD505-2E9C-101B-9397-08002B2CF9AE}" pid="9" name="ContentTypeId">
    <vt:lpwstr>0x0101003AA7AC0C743A294CADF60F661720E3E6</vt:lpwstr>
  </property>
</Properties>
</file>