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8" r:id="rId8"/>
    <p:sldId id="287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734AE5-822C-4A9C-8BF7-4C9F5A42DAC0}" v="1" dt="2020-06-01T15:30:56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67" d="100"/>
          <a:sy n="67" d="100"/>
        </p:scale>
        <p:origin x="65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30067A98-F7E9-48A7-8BFB-44174A530713}"/>
    <pc:docChg chg="undo custSel addSld delSld modSld sldOrd">
      <pc:chgData name="Sumant Iyer" userId="913335bb-3b58-4b6e-abaa-4eed84b2043c" providerId="ADAL" clId="{30067A98-F7E9-48A7-8BFB-44174A530713}" dt="2020-05-29T04:51:59.438" v="1639" actId="20577"/>
      <pc:docMkLst>
        <pc:docMk/>
      </pc:docMkLst>
      <pc:sldChg chg="modSp mod">
        <pc:chgData name="Sumant Iyer" userId="913335bb-3b58-4b6e-abaa-4eed84b2043c" providerId="ADAL" clId="{30067A98-F7E9-48A7-8BFB-44174A530713}" dt="2020-05-29T03:48:18.065" v="22" actId="20577"/>
        <pc:sldMkLst>
          <pc:docMk/>
          <pc:sldMk cId="2072106534" sldId="280"/>
        </pc:sldMkLst>
        <pc:spChg chg="mod">
          <ac:chgData name="Sumant Iyer" userId="913335bb-3b58-4b6e-abaa-4eed84b2043c" providerId="ADAL" clId="{30067A98-F7E9-48A7-8BFB-44174A530713}" dt="2020-05-29T03:48:09.549" v="14" actId="20577"/>
          <ac:spMkLst>
            <pc:docMk/>
            <pc:sldMk cId="2072106534" sldId="280"/>
            <ac:spMk id="2" creationId="{00000000-0000-0000-0000-000000000000}"/>
          </ac:spMkLst>
        </pc:spChg>
        <pc:spChg chg="mod">
          <ac:chgData name="Sumant Iyer" userId="913335bb-3b58-4b6e-abaa-4eed84b2043c" providerId="ADAL" clId="{30067A98-F7E9-48A7-8BFB-44174A530713}" dt="2020-05-29T03:48:18.065" v="22" actId="20577"/>
          <ac:spMkLst>
            <pc:docMk/>
            <pc:sldMk cId="2072106534" sldId="280"/>
            <ac:spMk id="3" creationId="{00000000-0000-0000-0000-000000000000}"/>
          </ac:spMkLst>
        </pc:spChg>
      </pc:sldChg>
      <pc:sldChg chg="delSp modSp mod">
        <pc:chgData name="Sumant Iyer" userId="913335bb-3b58-4b6e-abaa-4eed84b2043c" providerId="ADAL" clId="{30067A98-F7E9-48A7-8BFB-44174A530713}" dt="2020-05-29T04:51:59.438" v="1639" actId="20577"/>
        <pc:sldMkLst>
          <pc:docMk/>
          <pc:sldMk cId="2572963564" sldId="282"/>
        </pc:sldMkLst>
        <pc:spChg chg="mod">
          <ac:chgData name="Sumant Iyer" userId="913335bb-3b58-4b6e-abaa-4eed84b2043c" providerId="ADAL" clId="{30067A98-F7E9-48A7-8BFB-44174A530713}" dt="2020-05-29T04:51:59.438" v="1639" actId="20577"/>
          <ac:spMkLst>
            <pc:docMk/>
            <pc:sldMk cId="2572963564" sldId="282"/>
            <ac:spMk id="3" creationId="{89FEB596-98D6-4046-98CD-784653D5AED3}"/>
          </ac:spMkLst>
        </pc:spChg>
        <pc:grpChg chg="del">
          <ac:chgData name="Sumant Iyer" userId="913335bb-3b58-4b6e-abaa-4eed84b2043c" providerId="ADAL" clId="{30067A98-F7E9-48A7-8BFB-44174A530713}" dt="2020-05-29T03:48:31.261" v="23" actId="478"/>
          <ac:grpSpMkLst>
            <pc:docMk/>
            <pc:sldMk cId="2572963564" sldId="282"/>
            <ac:grpSpMk id="5" creationId="{1FA5EAFA-007D-44FE-B757-638E93B56B5B}"/>
          </ac:grpSpMkLst>
        </pc:grp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12" creationId="{0006A356-7D6C-4461-A410-7AC9A1974FA4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28" creationId="{9D2F7AFC-656C-4593-BDAD-9EFBE85076E4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29" creationId="{47E6B742-27C4-42EC-A074-D559B6F27786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35" creationId="{B24BF18B-CABB-41BF-84BD-E90D5AB8CC8E}"/>
          </ac:cxnSpMkLst>
        </pc:cxnChg>
      </pc:sldChg>
      <pc:sldChg chg="modSp mod">
        <pc:chgData name="Sumant Iyer" userId="913335bb-3b58-4b6e-abaa-4eed84b2043c" providerId="ADAL" clId="{30067A98-F7E9-48A7-8BFB-44174A530713}" dt="2020-05-29T04:48:53.352" v="1346" actId="20577"/>
        <pc:sldMkLst>
          <pc:docMk/>
          <pc:sldMk cId="1051026934" sldId="283"/>
        </pc:sldMkLst>
        <pc:spChg chg="mod">
          <ac:chgData name="Sumant Iyer" userId="913335bb-3b58-4b6e-abaa-4eed84b2043c" providerId="ADAL" clId="{30067A98-F7E9-48A7-8BFB-44174A530713}" dt="2020-05-29T04:04:09.641" v="323" actId="20577"/>
          <ac:spMkLst>
            <pc:docMk/>
            <pc:sldMk cId="1051026934" sldId="283"/>
            <ac:spMk id="2" creationId="{980D2FA9-E294-4EED-9743-0AD5D3BF41A9}"/>
          </ac:spMkLst>
        </pc:spChg>
        <pc:spChg chg="mod">
          <ac:chgData name="Sumant Iyer" userId="913335bb-3b58-4b6e-abaa-4eed84b2043c" providerId="ADAL" clId="{30067A98-F7E9-48A7-8BFB-44174A530713}" dt="2020-05-29T04:48:53.352" v="1346" actId="20577"/>
          <ac:spMkLst>
            <pc:docMk/>
            <pc:sldMk cId="1051026934" sldId="283"/>
            <ac:spMk id="3" creationId="{FF1ACB1B-0073-4B26-BEB8-E529B5482AE5}"/>
          </ac:spMkLst>
        </pc:spChg>
      </pc:sldChg>
      <pc:sldChg chg="del">
        <pc:chgData name="Sumant Iyer" userId="913335bb-3b58-4b6e-abaa-4eed84b2043c" providerId="ADAL" clId="{30067A98-F7E9-48A7-8BFB-44174A530713}" dt="2020-05-29T04:28:21.356" v="854" actId="47"/>
        <pc:sldMkLst>
          <pc:docMk/>
          <pc:sldMk cId="3275152175" sldId="284"/>
        </pc:sldMkLst>
      </pc:sldChg>
      <pc:sldChg chg="del">
        <pc:chgData name="Sumant Iyer" userId="913335bb-3b58-4b6e-abaa-4eed84b2043c" providerId="ADAL" clId="{30067A98-F7E9-48A7-8BFB-44174A530713}" dt="2020-05-29T04:28:22.357" v="855" actId="47"/>
        <pc:sldMkLst>
          <pc:docMk/>
          <pc:sldMk cId="3877190792" sldId="285"/>
        </pc:sldMkLst>
      </pc:sldChg>
      <pc:sldChg chg="modSp add del mod">
        <pc:chgData name="Sumant Iyer" userId="913335bb-3b58-4b6e-abaa-4eed84b2043c" providerId="ADAL" clId="{30067A98-F7E9-48A7-8BFB-44174A530713}" dt="2020-05-29T04:31:03.706" v="878" actId="20577"/>
        <pc:sldMkLst>
          <pc:docMk/>
          <pc:sldMk cId="1584881940" sldId="286"/>
        </pc:sldMkLst>
        <pc:spChg chg="mod">
          <ac:chgData name="Sumant Iyer" userId="913335bb-3b58-4b6e-abaa-4eed84b2043c" providerId="ADAL" clId="{30067A98-F7E9-48A7-8BFB-44174A530713}" dt="2020-05-29T04:31:03.706" v="878" actId="20577"/>
          <ac:spMkLst>
            <pc:docMk/>
            <pc:sldMk cId="1584881940" sldId="286"/>
            <ac:spMk id="3" creationId="{7CD5EE45-8780-4F2E-A7FD-DDE9B0755005}"/>
          </ac:spMkLst>
        </pc:spChg>
      </pc:sldChg>
      <pc:sldChg chg="addSp delSp modSp add mod">
        <pc:chgData name="Sumant Iyer" userId="913335bb-3b58-4b6e-abaa-4eed84b2043c" providerId="ADAL" clId="{30067A98-F7E9-48A7-8BFB-44174A530713}" dt="2020-05-29T04:50:48.357" v="1579" actId="113"/>
        <pc:sldMkLst>
          <pc:docMk/>
          <pc:sldMk cId="3455859303" sldId="287"/>
        </pc:sldMkLst>
        <pc:spChg chg="mod">
          <ac:chgData name="Sumant Iyer" userId="913335bb-3b58-4b6e-abaa-4eed84b2043c" providerId="ADAL" clId="{30067A98-F7E9-48A7-8BFB-44174A530713}" dt="2020-05-29T04:49:09.904" v="1366" actId="20577"/>
          <ac:spMkLst>
            <pc:docMk/>
            <pc:sldMk cId="3455859303" sldId="287"/>
            <ac:spMk id="2" creationId="{980D2FA9-E294-4EED-9743-0AD5D3BF41A9}"/>
          </ac:spMkLst>
        </pc:spChg>
        <pc:spChg chg="mod">
          <ac:chgData name="Sumant Iyer" userId="913335bb-3b58-4b6e-abaa-4eed84b2043c" providerId="ADAL" clId="{30067A98-F7E9-48A7-8BFB-44174A530713}" dt="2020-05-29T04:50:48.357" v="1579" actId="113"/>
          <ac:spMkLst>
            <pc:docMk/>
            <pc:sldMk cId="3455859303" sldId="287"/>
            <ac:spMk id="3" creationId="{FF1ACB1B-0073-4B26-BEB8-E529B5482AE5}"/>
          </ac:spMkLst>
        </pc:spChg>
        <pc:spChg chg="add del mod">
          <ac:chgData name="Sumant Iyer" userId="913335bb-3b58-4b6e-abaa-4eed84b2043c" providerId="ADAL" clId="{30067A98-F7E9-48A7-8BFB-44174A530713}" dt="2020-05-29T04:47:21.090" v="1328"/>
          <ac:spMkLst>
            <pc:docMk/>
            <pc:sldMk cId="3455859303" sldId="287"/>
            <ac:spMk id="5" creationId="{ED77FF83-5537-4F65-92C7-BC84DC11AEAA}"/>
          </ac:spMkLst>
        </pc:spChg>
      </pc:sldChg>
      <pc:sldChg chg="modSp add mod ord">
        <pc:chgData name="Sumant Iyer" userId="913335bb-3b58-4b6e-abaa-4eed84b2043c" providerId="ADAL" clId="{30067A98-F7E9-48A7-8BFB-44174A530713}" dt="2020-05-29T04:48:55.266" v="1348"/>
        <pc:sldMkLst>
          <pc:docMk/>
          <pc:sldMk cId="3552157881" sldId="288"/>
        </pc:sldMkLst>
        <pc:spChg chg="mod">
          <ac:chgData name="Sumant Iyer" userId="913335bb-3b58-4b6e-abaa-4eed84b2043c" providerId="ADAL" clId="{30067A98-F7E9-48A7-8BFB-44174A530713}" dt="2020-05-29T04:48:39.600" v="1343" actId="20577"/>
          <ac:spMkLst>
            <pc:docMk/>
            <pc:sldMk cId="3552157881" sldId="288"/>
            <ac:spMk id="3" creationId="{FF1ACB1B-0073-4B26-BEB8-E529B5482AE5}"/>
          </ac:spMkLst>
        </pc:spChg>
      </pc:sldChg>
    </pc:docChg>
  </pc:docChgLst>
  <pc:docChgLst>
    <pc:chgData name="Sumant Iyer" userId="913335bb-3b58-4b6e-abaa-4eed84b2043c" providerId="ADAL" clId="{2B734AE5-822C-4A9C-8BF7-4C9F5A42DAC0}"/>
    <pc:docChg chg="custSel modSld">
      <pc:chgData name="Sumant Iyer" userId="913335bb-3b58-4b6e-abaa-4eed84b2043c" providerId="ADAL" clId="{2B734AE5-822C-4A9C-8BF7-4C9F5A42DAC0}" dt="2020-06-01T15:34:09.830" v="295" actId="20577"/>
      <pc:docMkLst>
        <pc:docMk/>
      </pc:docMkLst>
      <pc:sldChg chg="modSp mod">
        <pc:chgData name="Sumant Iyer" userId="913335bb-3b58-4b6e-abaa-4eed84b2043c" providerId="ADAL" clId="{2B734AE5-822C-4A9C-8BF7-4C9F5A42DAC0}" dt="2020-06-01T15:23:56.008" v="11" actId="20577"/>
        <pc:sldMkLst>
          <pc:docMk/>
          <pc:sldMk cId="2072106534" sldId="280"/>
        </pc:sldMkLst>
        <pc:spChg chg="mod">
          <ac:chgData name="Sumant Iyer" userId="913335bb-3b58-4b6e-abaa-4eed84b2043c" providerId="ADAL" clId="{2B734AE5-822C-4A9C-8BF7-4C9F5A42DAC0}" dt="2020-06-01T15:23:56.008" v="11" actId="20577"/>
          <ac:spMkLst>
            <pc:docMk/>
            <pc:sldMk cId="2072106534" sldId="280"/>
            <ac:spMk id="5" creationId="{00000000-0000-0000-0000-000000000000}"/>
          </ac:spMkLst>
        </pc:spChg>
      </pc:sldChg>
      <pc:sldChg chg="modSp mod">
        <pc:chgData name="Sumant Iyer" userId="913335bb-3b58-4b6e-abaa-4eed84b2043c" providerId="ADAL" clId="{2B734AE5-822C-4A9C-8BF7-4C9F5A42DAC0}" dt="2020-06-01T15:30:13.849" v="97" actId="6549"/>
        <pc:sldMkLst>
          <pc:docMk/>
          <pc:sldMk cId="1051026934" sldId="283"/>
        </pc:sldMkLst>
        <pc:spChg chg="mod">
          <ac:chgData name="Sumant Iyer" userId="913335bb-3b58-4b6e-abaa-4eed84b2043c" providerId="ADAL" clId="{2B734AE5-822C-4A9C-8BF7-4C9F5A42DAC0}" dt="2020-06-01T15:30:13.849" v="97" actId="6549"/>
          <ac:spMkLst>
            <pc:docMk/>
            <pc:sldMk cId="1051026934" sldId="283"/>
            <ac:spMk id="3" creationId="{FF1ACB1B-0073-4B26-BEB8-E529B5482AE5}"/>
          </ac:spMkLst>
        </pc:spChg>
      </pc:sldChg>
      <pc:sldChg chg="modSp mod">
        <pc:chgData name="Sumant Iyer" userId="913335bb-3b58-4b6e-abaa-4eed84b2043c" providerId="ADAL" clId="{2B734AE5-822C-4A9C-8BF7-4C9F5A42DAC0}" dt="2020-06-01T15:34:09.830" v="295" actId="20577"/>
        <pc:sldMkLst>
          <pc:docMk/>
          <pc:sldMk cId="3455859303" sldId="287"/>
        </pc:sldMkLst>
        <pc:spChg chg="mod">
          <ac:chgData name="Sumant Iyer" userId="913335bb-3b58-4b6e-abaa-4eed84b2043c" providerId="ADAL" clId="{2B734AE5-822C-4A9C-8BF7-4C9F5A42DAC0}" dt="2020-06-01T15:34:09.830" v="295" actId="20577"/>
          <ac:spMkLst>
            <pc:docMk/>
            <pc:sldMk cId="3455859303" sldId="287"/>
            <ac:spMk id="3" creationId="{FF1ACB1B-0073-4B26-BEB8-E529B5482AE5}"/>
          </ac:spMkLst>
        </pc:spChg>
      </pc:sldChg>
      <pc:sldChg chg="modSp mod">
        <pc:chgData name="Sumant Iyer" userId="913335bb-3b58-4b6e-abaa-4eed84b2043c" providerId="ADAL" clId="{2B734AE5-822C-4A9C-8BF7-4C9F5A42DAC0}" dt="2020-06-01T15:31:44.472" v="179" actId="20577"/>
        <pc:sldMkLst>
          <pc:docMk/>
          <pc:sldMk cId="3552157881" sldId="288"/>
        </pc:sldMkLst>
        <pc:spChg chg="mod">
          <ac:chgData name="Sumant Iyer" userId="913335bb-3b58-4b6e-abaa-4eed84b2043c" providerId="ADAL" clId="{2B734AE5-822C-4A9C-8BF7-4C9F5A42DAC0}" dt="2020-06-01T15:31:44.472" v="179" actId="20577"/>
          <ac:spMkLst>
            <pc:docMk/>
            <pc:sldMk cId="3552157881" sldId="288"/>
            <ac:spMk id="3" creationId="{FF1ACB1B-0073-4B26-BEB8-E529B5482A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FWA evaluations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Qualcomm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176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R4-2008921</a:t>
            </a:r>
            <a:endParaRPr lang="en-US" dirty="0"/>
          </a:p>
          <a:p>
            <a:r>
              <a:rPr lang="en-GB" b="1" dirty="0"/>
              <a:t>Electronic Meeting, 25 May – 5 June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825625"/>
            <a:ext cx="10706100" cy="4351338"/>
          </a:xfrm>
        </p:spPr>
        <p:txBody>
          <a:bodyPr>
            <a:normAutofit/>
          </a:bodyPr>
          <a:lstStyle/>
          <a:p>
            <a:r>
              <a:rPr lang="en-US" sz="2000" dirty="0"/>
              <a:t>Japan FWA has unique design targets:</a:t>
            </a:r>
          </a:p>
          <a:p>
            <a:pPr lvl="1"/>
            <a:r>
              <a:rPr lang="en-US" sz="1600" dirty="0"/>
              <a:t>Max. TRP of 23 dBm</a:t>
            </a:r>
          </a:p>
          <a:p>
            <a:pPr lvl="1"/>
            <a:r>
              <a:rPr lang="en-US" sz="1600" dirty="0"/>
              <a:t>Max antenna gain of 20 </a:t>
            </a:r>
            <a:r>
              <a:rPr lang="en-US" sz="1600" dirty="0" err="1"/>
              <a:t>dBi</a:t>
            </a:r>
            <a:endParaRPr lang="en-US" sz="1600" dirty="0"/>
          </a:p>
          <a:p>
            <a:pPr lvl="1"/>
            <a:r>
              <a:rPr lang="en-US" sz="1600" dirty="0"/>
              <a:t>Peak EIRP and REFSENS suitable for FWA application</a:t>
            </a:r>
          </a:p>
          <a:p>
            <a:pPr lvl="1"/>
            <a:r>
              <a:rPr lang="en-US" sz="1600" dirty="0"/>
              <a:t>Use cases like that of PC1, but modified for EIRP and REFSENS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peak EIRP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On how to determine appropriate value of min. peak EIRP </a:t>
            </a:r>
            <a:endParaRPr lang="en-US" dirty="0"/>
          </a:p>
          <a:p>
            <a:pPr lvl="1"/>
            <a:r>
              <a:rPr lang="en-US" dirty="0"/>
              <a:t>Option 1</a:t>
            </a:r>
            <a:r>
              <a:rPr lang="en-GB" dirty="0"/>
              <a:t>: Identify target dBm values, no consideration for element count</a:t>
            </a:r>
          </a:p>
          <a:p>
            <a:pPr lvl="2"/>
            <a:r>
              <a:rPr lang="en-US" dirty="0"/>
              <a:t>26, 28, 32,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Option 2: Average company estimates to derive requirement  after convergence on element count ‘N’</a:t>
            </a:r>
          </a:p>
          <a:p>
            <a:pPr lvl="2"/>
            <a:r>
              <a:rPr lang="en-US" dirty="0"/>
              <a:t>N=8, N=16</a:t>
            </a:r>
          </a:p>
          <a:p>
            <a:pPr lvl="1"/>
            <a:r>
              <a:rPr lang="en-US" dirty="0"/>
              <a:t>Option 3: Create multiple power classes that differ in min. peak EIRP value</a:t>
            </a:r>
          </a:p>
          <a:p>
            <a:pPr lvl="2"/>
            <a:r>
              <a:rPr lang="en-US" dirty="0"/>
              <a:t>PC5 ~ 32 dBm</a:t>
            </a:r>
          </a:p>
          <a:p>
            <a:pPr lvl="2"/>
            <a:r>
              <a:rPr lang="en-US" dirty="0"/>
              <a:t>PC6 ~ 28 dBm</a:t>
            </a:r>
          </a:p>
          <a:p>
            <a:pPr lvl="1"/>
            <a:r>
              <a:rPr lang="en-US" dirty="0"/>
              <a:t>Option 4: Repurpose existing power classes with additional signaling</a:t>
            </a:r>
          </a:p>
          <a:p>
            <a:pPr lvl="2"/>
            <a:r>
              <a:rPr lang="en-US" dirty="0"/>
              <a:t>Example: PC2  in ‘FWA condition’ is expected to produce +28 dBm of peak EIRP, and 8 dB degradation at 85</a:t>
            </a:r>
            <a:r>
              <a:rPr lang="en-US" baseline="30000" dirty="0"/>
              <a:t>th</a:t>
            </a:r>
            <a:r>
              <a:rPr lang="en-US" dirty="0"/>
              <a:t> %</a:t>
            </a:r>
            <a:r>
              <a:rPr lang="en-US" dirty="0" err="1"/>
              <a:t>ile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REFSENS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On how to determine appropriate value of REFSENS</a:t>
            </a:r>
            <a:endParaRPr lang="en-US" dirty="0"/>
          </a:p>
          <a:p>
            <a:pPr lvl="1"/>
            <a:r>
              <a:rPr lang="en-US" dirty="0"/>
              <a:t>Option 1</a:t>
            </a:r>
            <a:r>
              <a:rPr lang="en-GB" dirty="0"/>
              <a:t>: Identify target dBm values for SNR of -1 dB, 50MHz channel , no consideration for element count</a:t>
            </a:r>
          </a:p>
          <a:p>
            <a:pPr lvl="2"/>
            <a:r>
              <a:rPr lang="en-US" dirty="0"/>
              <a:t>Examples: -90.5, -91.5, </a:t>
            </a:r>
            <a:r>
              <a:rPr lang="en-US" dirty="0" err="1"/>
              <a:t>etc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Option 2: Average company estimates to derive requirement</a:t>
            </a:r>
          </a:p>
          <a:p>
            <a:pPr lvl="1"/>
            <a:r>
              <a:rPr lang="en-US" dirty="0"/>
              <a:t>Option 3: Average company estimates to derive requirement  after convergence on element count ‘N’</a:t>
            </a:r>
          </a:p>
          <a:p>
            <a:pPr lvl="2"/>
            <a:r>
              <a:rPr lang="en-US" dirty="0"/>
              <a:t>N=8, N=16</a:t>
            </a:r>
          </a:p>
          <a:p>
            <a:pPr lvl="1"/>
            <a:r>
              <a:rPr lang="en-US" dirty="0"/>
              <a:t>Option 4: Pick highest REFSENS among proposals to derive requirement</a:t>
            </a:r>
          </a:p>
          <a:p>
            <a:pPr lvl="2"/>
            <a:r>
              <a:rPr lang="en-US" dirty="0"/>
              <a:t>Highest REFSENS is most relaxed value that is inclusive of all proposals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5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Spherical Coverage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Japan FWA shall have no more than 8 dB degradation from peak value in 85</a:t>
            </a:r>
            <a:r>
              <a:rPr lang="en-US" b="1" baseline="30000" dirty="0"/>
              <a:t>th</a:t>
            </a:r>
            <a:r>
              <a:rPr lang="en-US" b="1" dirty="0"/>
              <a:t> %</a:t>
            </a:r>
            <a:r>
              <a:rPr lang="en-US" b="1" dirty="0" err="1"/>
              <a:t>ile</a:t>
            </a:r>
            <a:r>
              <a:rPr lang="en-US" b="1" dirty="0"/>
              <a:t> direction.</a:t>
            </a:r>
          </a:p>
          <a:p>
            <a:pPr lvl="1"/>
            <a:r>
              <a:rPr lang="en-US" dirty="0"/>
              <a:t>EIRP in 85</a:t>
            </a:r>
            <a:r>
              <a:rPr lang="en-US" baseline="30000" dirty="0"/>
              <a:t>th</a:t>
            </a:r>
            <a:r>
              <a:rPr lang="en-US" dirty="0"/>
              <a:t>%ile direction (CDF) is min peak EIRP – 8 dB</a:t>
            </a:r>
          </a:p>
          <a:p>
            <a:pPr lvl="1"/>
            <a:r>
              <a:rPr lang="en-US" dirty="0"/>
              <a:t>EIS in 85</a:t>
            </a:r>
            <a:r>
              <a:rPr lang="en-US" baseline="30000" dirty="0"/>
              <a:t>th</a:t>
            </a:r>
            <a:r>
              <a:rPr lang="en-US" dirty="0"/>
              <a:t>%ile direction (CCDF) is REFSENS + 8 dB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R4-2008326 Email discussion summary for </a:t>
            </a:r>
            <a:r>
              <a:rPr lang="en-US" sz="1600" dirty="0"/>
              <a:t>[95e][136] NR_FR2_FWA_Bn257_Bn258</a:t>
            </a:r>
            <a:r>
              <a:rPr lang="en-GB" sz="1600" dirty="0"/>
              <a:t>    Moderator (Softbank Corp.)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AF143-DB3C-4A3C-8BCC-391E1F7F45F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Words>373</Words>
  <Application>Microsoft Office PowerPoint</Application>
  <PresentationFormat>Widescreen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FR2 FWA evaluations</vt:lpstr>
      <vt:lpstr>Background</vt:lpstr>
      <vt:lpstr>WF on peak EIRP</vt:lpstr>
      <vt:lpstr>WF on REFSENS</vt:lpstr>
      <vt:lpstr>WF on Spherical Coverage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Qualcomm</cp:lastModifiedBy>
  <cp:revision>682</cp:revision>
  <dcterms:created xsi:type="dcterms:W3CDTF">2017-05-16T04:27:47Z</dcterms:created>
  <dcterms:modified xsi:type="dcterms:W3CDTF">2020-06-01T15:34:30Z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