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9" r:id="rId6"/>
    <p:sldId id="257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CC35A3-7121-4BAA-BC76-B87587210013}" v="1" dt="2020-06-03T15:02:41.2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271" autoAdjust="0"/>
  </p:normalViewPr>
  <p:slideViewPr>
    <p:cSldViewPr snapToGrid="0">
      <p:cViewPr varScale="1">
        <p:scale>
          <a:sx n="111" d="100"/>
          <a:sy n="111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mant Iyer" userId="913335bb-3b58-4b6e-abaa-4eed84b2043c" providerId="ADAL" clId="{41CC35A3-7121-4BAA-BC76-B87587210013}"/>
    <pc:docChg chg="custSel modSld">
      <pc:chgData name="Sumant Iyer" userId="913335bb-3b58-4b6e-abaa-4eed84b2043c" providerId="ADAL" clId="{41CC35A3-7121-4BAA-BC76-B87587210013}" dt="2020-06-03T15:10:00.961" v="54" actId="13926"/>
      <pc:docMkLst>
        <pc:docMk/>
      </pc:docMkLst>
      <pc:sldChg chg="modSp mod">
        <pc:chgData name="Sumant Iyer" userId="913335bb-3b58-4b6e-abaa-4eed84b2043c" providerId="ADAL" clId="{41CC35A3-7121-4BAA-BC76-B87587210013}" dt="2020-06-03T15:10:00.961" v="54" actId="13926"/>
        <pc:sldMkLst>
          <pc:docMk/>
          <pc:sldMk cId="2864144824" sldId="269"/>
        </pc:sldMkLst>
        <pc:spChg chg="mod">
          <ac:chgData name="Sumant Iyer" userId="913335bb-3b58-4b6e-abaa-4eed84b2043c" providerId="ADAL" clId="{41CC35A3-7121-4BAA-BC76-B87587210013}" dt="2020-06-03T15:10:00.961" v="54" actId="13926"/>
          <ac:spMkLst>
            <pc:docMk/>
            <pc:sldMk cId="2864144824" sldId="269"/>
            <ac:spMk id="5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7350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716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94380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0171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241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456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2250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890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177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2462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60902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36158-C93E-4C60-BD2E-E0FD4C159F8B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7586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id="{32841FB5-6394-4B61-AD7A-9926A8D960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643" y="1598138"/>
            <a:ext cx="12039685" cy="1013898"/>
          </a:xfrm>
        </p:spPr>
        <p:txBody>
          <a:bodyPr>
            <a:normAutofit/>
          </a:bodyPr>
          <a:lstStyle/>
          <a:p>
            <a:r>
              <a:rPr lang="en-US" dirty="0"/>
              <a:t>WF on FR2 FWA RF requirement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="" xmlns:a16="http://schemas.microsoft.com/office/drawing/2014/main" id="{8677E230-623E-4B23-8128-061E597F1A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en-US" dirty="0"/>
              <a:t>Huawei, </a:t>
            </a:r>
            <a:r>
              <a:rPr lang="en-US" dirty="0" err="1"/>
              <a:t>HiSilicon</a:t>
            </a:r>
            <a:r>
              <a:rPr lang="en-US" dirty="0"/>
              <a:t>, [ ]</a:t>
            </a:r>
          </a:p>
        </p:txBody>
      </p:sp>
      <p:sp>
        <p:nvSpPr>
          <p:cNvPr id="6" name="TextBox 3">
            <a:extLst>
              <a:ext uri="{FF2B5EF4-FFF2-40B4-BE49-F238E27FC236}">
                <a16:creationId xmlns="" xmlns:a16="http://schemas.microsoft.com/office/drawing/2014/main" id="{5BB3C6A5-B872-4979-A917-7B860739811B}"/>
              </a:ext>
            </a:extLst>
          </p:cNvPr>
          <p:cNvSpPr txBox="1"/>
          <p:nvPr/>
        </p:nvSpPr>
        <p:spPr>
          <a:xfrm>
            <a:off x="9425569" y="151162"/>
            <a:ext cx="2483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altLang="zh-CN" b="1" dirty="0"/>
              <a:t>R4-2008922</a:t>
            </a:r>
            <a:endParaRPr lang="en-US" b="1" dirty="0"/>
          </a:p>
        </p:txBody>
      </p:sp>
      <p:sp>
        <p:nvSpPr>
          <p:cNvPr id="7" name="TextBox 4">
            <a:extLst>
              <a:ext uri="{FF2B5EF4-FFF2-40B4-BE49-F238E27FC236}">
                <a16:creationId xmlns="" xmlns:a16="http://schemas.microsoft.com/office/drawing/2014/main" id="{961EBA95-7131-4683-B8EE-049359931A13}"/>
              </a:ext>
            </a:extLst>
          </p:cNvPr>
          <p:cNvSpPr txBox="1"/>
          <p:nvPr/>
        </p:nvSpPr>
        <p:spPr>
          <a:xfrm>
            <a:off x="98439" y="-28284"/>
            <a:ext cx="41358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3GPP TSG-RAN WG4 #95-e</a:t>
            </a:r>
          </a:p>
          <a:p>
            <a:r>
              <a:rPr lang="en-US" b="1" dirty="0"/>
              <a:t>May 25</a:t>
            </a:r>
            <a:r>
              <a:rPr lang="en-US" b="1" baseline="30000" dirty="0"/>
              <a:t>th</a:t>
            </a:r>
            <a:r>
              <a:rPr lang="en-US" b="1" dirty="0"/>
              <a:t> – June 5</a:t>
            </a:r>
            <a:r>
              <a:rPr lang="en-US" b="1" baseline="30000" dirty="0"/>
              <a:t>th</a:t>
            </a:r>
            <a:r>
              <a:rPr lang="en-US" b="1" dirty="0"/>
              <a:t>, 2020</a:t>
            </a:r>
          </a:p>
          <a:p>
            <a:r>
              <a:rPr lang="en-US" b="1" dirty="0"/>
              <a:t>Electronic meeting</a:t>
            </a:r>
          </a:p>
        </p:txBody>
      </p:sp>
    </p:spTree>
    <p:extLst>
      <p:ext uri="{BB962C8B-B14F-4D97-AF65-F5344CB8AC3E}">
        <p14:creationId xmlns:p14="http://schemas.microsoft.com/office/powerpoint/2010/main" val="144433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4460" y="159180"/>
            <a:ext cx="10515600" cy="483372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MBR and BC requirement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214184" y="799070"/>
            <a:ext cx="1178834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dirty="0"/>
              <a:t>In RAN4 #94bis meeting, it is agreed that specify MBR for the new FWA UE, reuse the framework agreed for Rel-16.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/>
              <a:t>MBR requirement is defined with Per band approach in Rel-16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dirty="0"/>
              <a:t>MBR value per band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/>
              <a:t>Alt.1-1: 0.7dB per Band for both peak and spherical </a:t>
            </a:r>
            <a:r>
              <a:rPr lang="en-US" altLang="zh-CN" dirty="0">
                <a:solidFill>
                  <a:srgbClr val="0070C0"/>
                </a:solidFill>
              </a:rPr>
              <a:t>as agreed for PC3 in </a:t>
            </a:r>
            <a:r>
              <a:rPr lang="en-US" altLang="zh-CN" dirty="0" smtClean="0">
                <a:solidFill>
                  <a:srgbClr val="0070C0"/>
                </a:solidFill>
              </a:rPr>
              <a:t>Rel-16</a:t>
            </a:r>
            <a:endParaRPr lang="en-US" altLang="zh-CN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strike="sngStrike" dirty="0">
                <a:solidFill>
                  <a:srgbClr val="0070C0"/>
                </a:solidFill>
              </a:rPr>
              <a:t>Alt.1-2: 0.5dB per Band as agreed for PC3 in Rel-16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/>
              <a:t>Alt 1-3: </a:t>
            </a:r>
            <a:r>
              <a:rPr lang="en-US" altLang="zh-CN" dirty="0" smtClean="0"/>
              <a:t>0dB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>
                <a:solidFill>
                  <a:srgbClr val="0070C0"/>
                </a:solidFill>
              </a:rPr>
              <a:t>Alt </a:t>
            </a:r>
            <a:r>
              <a:rPr lang="en-US" altLang="zh-CN" dirty="0" smtClean="0">
                <a:solidFill>
                  <a:srgbClr val="0070C0"/>
                </a:solidFill>
              </a:rPr>
              <a:t>1-4: FFS</a:t>
            </a:r>
            <a:endParaRPr lang="en-US" altLang="zh-CN" dirty="0">
              <a:solidFill>
                <a:srgbClr val="0070C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altLang="zh-CN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280084" y="2769641"/>
            <a:ext cx="11541210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l"/>
            </a:pPr>
            <a:r>
              <a:rPr lang="en-US" altLang="zh-CN" dirty="0"/>
              <a:t>Beam correspondence requirement for new FWA UE: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dirty="0">
                <a:solidFill>
                  <a:srgbClr val="0070C0"/>
                </a:solidFill>
                <a:highlight>
                  <a:srgbClr val="FFFF00"/>
                </a:highlight>
              </a:rPr>
              <a:t>Alt .2-1: define BC bit 0 and 1 requirement for new FWA UE </a:t>
            </a:r>
            <a:r>
              <a:rPr lang="en-US" altLang="zh-CN" strike="sngStrike" dirty="0">
                <a:solidFill>
                  <a:srgbClr val="0070C0"/>
                </a:solidFill>
                <a:highlight>
                  <a:srgbClr val="FFFF00"/>
                </a:highlight>
              </a:rPr>
              <a:t>(There is no justification for PC1 not having bit 0, but a newer power class with similar function needing bit 0 relaxation</a:t>
            </a:r>
            <a:r>
              <a:rPr lang="en-US" altLang="zh-CN" strike="sngStrike" dirty="0">
                <a:solidFill>
                  <a:srgbClr val="0070C0"/>
                </a:solidFill>
              </a:rPr>
              <a:t>)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dirty="0"/>
              <a:t>Alt. 2-2: Only define BC bit 1 requirement for new FWA </a:t>
            </a:r>
            <a:r>
              <a:rPr lang="en-US" altLang="zh-CN" dirty="0" smtClean="0"/>
              <a:t>UE</a:t>
            </a:r>
            <a:endParaRPr lang="en-US" altLang="zh-CN" dirty="0"/>
          </a:p>
        </p:txBody>
      </p:sp>
      <p:sp>
        <p:nvSpPr>
          <p:cNvPr id="6" name="矩形 5"/>
          <p:cNvSpPr/>
          <p:nvPr/>
        </p:nvSpPr>
        <p:spPr>
          <a:xfrm>
            <a:off x="313035" y="4098083"/>
            <a:ext cx="11689495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l"/>
            </a:pPr>
            <a:r>
              <a:rPr lang="en-US" altLang="zh-CN" strike="sngStrike" dirty="0">
                <a:solidFill>
                  <a:srgbClr val="0070C0"/>
                </a:solidFill>
              </a:rPr>
              <a:t>Proposed WF on these 2 requirements:  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strike="sngStrike" dirty="0">
                <a:solidFill>
                  <a:srgbClr val="0070C0"/>
                </a:solidFill>
              </a:rPr>
              <a:t>Adopt Alt.1-3+Alt. 2-1 as a compromise package: define 0dB MBR requirement </a:t>
            </a:r>
            <a:r>
              <a:rPr lang="en-US" altLang="zh-CN" strike="sngStrike" dirty="0" smtClean="0">
                <a:solidFill>
                  <a:srgbClr val="0070C0"/>
                </a:solidFill>
              </a:rPr>
              <a:t>for n257+n258, and </a:t>
            </a:r>
            <a:r>
              <a:rPr lang="en-US" altLang="zh-CN" strike="sngStrike" dirty="0">
                <a:solidFill>
                  <a:srgbClr val="0070C0"/>
                </a:solidFill>
              </a:rPr>
              <a:t>define BC bit 0 and 1 requirement for the new FWA UE</a:t>
            </a:r>
          </a:p>
        </p:txBody>
      </p:sp>
    </p:spTree>
    <p:extLst>
      <p:ext uri="{BB962C8B-B14F-4D97-AF65-F5344CB8AC3E}">
        <p14:creationId xmlns:p14="http://schemas.microsoft.com/office/powerpoint/2010/main" val="2864144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140" y="33013"/>
            <a:ext cx="11824686" cy="649859"/>
          </a:xfrm>
        </p:spPr>
        <p:txBody>
          <a:bodyPr>
            <a:normAutofit fontScale="90000"/>
          </a:bodyPr>
          <a:lstStyle/>
          <a:p>
            <a:r>
              <a:rPr lang="en-US" altLang="zh-CN" sz="3600" b="1" dirty="0">
                <a:latin typeface="Calibri" panose="020F0502020204030204" pitchFamily="34" charset="0"/>
                <a:cs typeface="Calibri" panose="020F0502020204030204" pitchFamily="34" charset="0"/>
              </a:rPr>
              <a:t>WF on </a:t>
            </a:r>
            <a:r>
              <a:rPr lang="en-US" altLang="zh-CN" sz="3600" b="1" dirty="0" err="1">
                <a:latin typeface="Calibri" panose="020F0502020204030204" pitchFamily="34" charset="0"/>
                <a:cs typeface="Calibri" panose="020F0502020204030204" pitchFamily="34" charset="0"/>
              </a:rPr>
              <a:t>MPR</a:t>
            </a:r>
            <a:r>
              <a:rPr lang="en-US" altLang="zh-CN" sz="3600" b="1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narrow</a:t>
            </a:r>
            <a:r>
              <a:rPr lang="en-US" altLang="zh-CN" sz="3600" b="1" dirty="0">
                <a:latin typeface="Calibri" panose="020F0502020204030204" pitchFamily="34" charset="0"/>
                <a:cs typeface="Calibri" panose="020F0502020204030204" pitchFamily="34" charset="0"/>
              </a:rPr>
              <a:t> and minimum output power for the new FWA UE</a:t>
            </a:r>
            <a:endParaRPr lang="zh-CN" altLang="en-US" sz="3600" b="1" baseline="-25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51274" y="623841"/>
            <a:ext cx="11400089" cy="108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l"/>
            </a:pPr>
            <a:r>
              <a:rPr lang="en-US" altLang="zh-CN" dirty="0" err="1"/>
              <a:t>MPR</a:t>
            </a:r>
            <a:r>
              <a:rPr lang="en-US" altLang="zh-CN" baseline="-25000" dirty="0" err="1"/>
              <a:t>narrow</a:t>
            </a:r>
            <a:r>
              <a:rPr lang="en-US" altLang="zh-CN" baseline="-25000" dirty="0"/>
              <a:t> </a:t>
            </a:r>
            <a:r>
              <a:rPr lang="en-US" altLang="zh-CN" dirty="0"/>
              <a:t> for the new FWA UE</a:t>
            </a:r>
          </a:p>
          <a:p>
            <a:pPr marL="742950" lvl="1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dirty="0"/>
              <a:t>Alt.1 No change from the value defined for PC3</a:t>
            </a:r>
          </a:p>
          <a:p>
            <a:pPr marL="742950" lvl="1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dirty="0"/>
              <a:t>Alt.2 define </a:t>
            </a:r>
            <a:r>
              <a:rPr lang="en-US" altLang="zh-CN" dirty="0" err="1"/>
              <a:t>MPR</a:t>
            </a:r>
            <a:r>
              <a:rPr lang="en-US" altLang="zh-CN" baseline="-25000" dirty="0" err="1"/>
              <a:t>narrow</a:t>
            </a:r>
            <a:r>
              <a:rPr lang="en-US" altLang="zh-CN" dirty="0"/>
              <a:t> as 7dB for the new FWA UE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1140" y="2114725"/>
            <a:ext cx="11400089" cy="4025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l"/>
            </a:pPr>
            <a:r>
              <a:rPr lang="en-US" altLang="zh-CN" dirty="0"/>
              <a:t>Minimum output power</a:t>
            </a:r>
            <a:r>
              <a:rPr lang="en-US" altLang="zh-CN" baseline="-25000" dirty="0"/>
              <a:t> </a:t>
            </a:r>
            <a:r>
              <a:rPr lang="en-US" altLang="zh-CN" dirty="0"/>
              <a:t> for the new FWA UE: -6dBm</a:t>
            </a:r>
          </a:p>
        </p:txBody>
      </p:sp>
    </p:spTree>
    <p:extLst>
      <p:ext uri="{BB962C8B-B14F-4D97-AF65-F5344CB8AC3E}">
        <p14:creationId xmlns:p14="http://schemas.microsoft.com/office/powerpoint/2010/main" val="56026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0950D8094C35F4CA78BB754F2736DFC" ma:contentTypeVersion="13" ma:contentTypeDescription="Create a new document." ma:contentTypeScope="" ma:versionID="0bc3b893d2ca181927fb69f03c225602">
  <xsd:schema xmlns:xsd="http://www.w3.org/2001/XMLSchema" xmlns:xs="http://www.w3.org/2001/XMLSchema" xmlns:p="http://schemas.microsoft.com/office/2006/metadata/properties" xmlns:ns3="1929b448-875c-41b5-9ef9-a74e7ff7005c" xmlns:ns4="468205d2-1d1d-4d66-9ec2-8f6b59beddc6" targetNamespace="http://schemas.microsoft.com/office/2006/metadata/properties" ma:root="true" ma:fieldsID="157ec3d38ca71aff80b2e63eebb99242" ns3:_="" ns4:_="">
    <xsd:import namespace="1929b448-875c-41b5-9ef9-a74e7ff7005c"/>
    <xsd:import namespace="468205d2-1d1d-4d66-9ec2-8f6b59beddc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29b448-875c-41b5-9ef9-a74e7ff700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8205d2-1d1d-4d66-9ec2-8f6b59bedd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BD4138C-8124-4A7C-BA6B-446BAA9B264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D471646-1ADE-4321-9127-4A807F15AB75}">
  <ds:schemaRefs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www.w3.org/XML/1998/namespace"/>
    <ds:schemaRef ds:uri="468205d2-1d1d-4d66-9ec2-8f6b59beddc6"/>
    <ds:schemaRef ds:uri="1929b448-875c-41b5-9ef9-a74e7ff7005c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4A0FE94A-AAC2-4083-92D3-01DFFD98D9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929b448-875c-41b5-9ef9-a74e7ff7005c"/>
    <ds:schemaRef ds:uri="468205d2-1d1d-4d66-9ec2-8f6b59bedd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4123</TotalTime>
  <Words>251</Words>
  <Application>Microsoft Office PowerPoint</Application>
  <PresentationFormat>宽屏</PresentationFormat>
  <Paragraphs>24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9" baseType="lpstr">
      <vt:lpstr>宋体</vt:lpstr>
      <vt:lpstr>Arial</vt:lpstr>
      <vt:lpstr>Calibri</vt:lpstr>
      <vt:lpstr>Calibri Light</vt:lpstr>
      <vt:lpstr>Wingdings</vt:lpstr>
      <vt:lpstr>Office 主题</vt:lpstr>
      <vt:lpstr>WF on FR2 FWA RF requirement</vt:lpstr>
      <vt:lpstr>MBR and BC requirement</vt:lpstr>
      <vt:lpstr>WF on MPRnarrow and minimum output power for the new FWA UE</vt:lpstr>
    </vt:vector>
  </TitlesOfParts>
  <Company>Huawei Technologies Co.,Ltd.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scope of FR1 UE RF</dc:title>
  <dc:creator>Zhangqian (Zq)</dc:creator>
  <cp:lastModifiedBy>Zhangqian</cp:lastModifiedBy>
  <cp:revision>166</cp:revision>
  <dcterms:created xsi:type="dcterms:W3CDTF">2019-10-15T22:26:30Z</dcterms:created>
  <dcterms:modified xsi:type="dcterms:W3CDTF">2020-06-04T01:20:51Z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(3)dGdAHVcFORktZ28Fd6NUVIp2dRObSZDQ7ZwjW7QUrkuSxEyY2MQ7e5QVhfqNnwCUXFHCIRbB
IOVrePfJiBKZZQqgBG7XPyVcjFZkn4YQtccEQE/NzhRE/UueYfR4zay/MzP6LJPWxplB/tYj
bPmJRfH6dsgxaBrAqWVPIfiRQgnGeOwAwkw9b17VsxfDfPKrCfZ71tNy5giQB+qE2b72U3Dr
XEE+PavYjZHBWTheu4</vt:lpwstr>
  </property>
  <property fmtid="{D5CDD505-2E9C-101B-9397-08002B2CF9AE}" pid="3" name="_2015_ms_pID_7253431">
    <vt:lpwstr>tCDuaYY7trIpQ5SeOA11hkEg5P0YPtYbb7PX6QLCM8MjXA/oeI68i4
1866lI+HwOTK8nU/A5a97rTkdCxNzMOF3e/Qy7evLUSgn5VWHv6H3qUbDASw5eQRHxuXMx11
h7QhYITjcCsjpH09oH8ZJLS5UBVAARF8EXKxUgGC3APLuF11t0X3LB9rxdOZAMQVLkNb3QcM
OpSiwChqKqTHgWCFZ4CqMZqEUP0V0st5tG8F</vt:lpwstr>
  </property>
  <property fmtid="{D5CDD505-2E9C-101B-9397-08002B2CF9AE}" pid="4" name="_2015_ms_pID_7253432">
    <vt:lpwstr>kkt053SRRqjKG1CMbt2hxls=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1577106026</vt:lpwstr>
  </property>
  <property fmtid="{D5CDD505-2E9C-101B-9397-08002B2CF9AE}" pid="9" name="ContentTypeId">
    <vt:lpwstr>0x010100D0950D8094C35F4CA78BB754F2736DFC</vt:lpwstr>
  </property>
</Properties>
</file>