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735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716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4380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0171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241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456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2250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890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177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2462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0902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758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32841FB5-6394-4B61-AD7A-9926A8D96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643" y="1598138"/>
            <a:ext cx="12039685" cy="1013898"/>
          </a:xfrm>
        </p:spPr>
        <p:txBody>
          <a:bodyPr>
            <a:normAutofit/>
          </a:bodyPr>
          <a:lstStyle/>
          <a:p>
            <a:r>
              <a:rPr lang="en-US" dirty="0"/>
              <a:t>WF on </a:t>
            </a:r>
            <a:r>
              <a:rPr lang="en-US" dirty="0" smtClean="0"/>
              <a:t>FR2 FWA RF requirement</a:t>
            </a:r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xmlns="" id="{8677E230-623E-4B23-8128-061E597F1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en-US" dirty="0" smtClean="0"/>
              <a:t>Huawei, </a:t>
            </a:r>
            <a:r>
              <a:rPr lang="en-US" dirty="0" err="1" smtClean="0"/>
              <a:t>HiSilicon</a:t>
            </a:r>
            <a:r>
              <a:rPr lang="en-US" dirty="0" smtClean="0"/>
              <a:t>, [ ]</a:t>
            </a:r>
            <a:endParaRPr lang="en-US" dirty="0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5BB3C6A5-B872-4979-A917-7B860739811B}"/>
              </a:ext>
            </a:extLst>
          </p:cNvPr>
          <p:cNvSpPr txBox="1"/>
          <p:nvPr/>
        </p:nvSpPr>
        <p:spPr>
          <a:xfrm>
            <a:off x="9425569" y="151162"/>
            <a:ext cx="2483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altLang="zh-CN" b="1" dirty="0" smtClean="0"/>
              <a:t>R4-2008922</a:t>
            </a:r>
            <a:endParaRPr lang="en-US" b="1" dirty="0"/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xmlns="" id="{961EBA95-7131-4683-B8EE-049359931A13}"/>
              </a:ext>
            </a:extLst>
          </p:cNvPr>
          <p:cNvSpPr txBox="1"/>
          <p:nvPr/>
        </p:nvSpPr>
        <p:spPr>
          <a:xfrm>
            <a:off x="98439" y="-28284"/>
            <a:ext cx="41358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3GPP TSG-RAN WG4 #</a:t>
            </a:r>
            <a:r>
              <a:rPr lang="en-US" b="1" dirty="0" smtClean="0"/>
              <a:t>95-e</a:t>
            </a:r>
            <a:endParaRPr lang="en-US" b="1" dirty="0"/>
          </a:p>
          <a:p>
            <a:r>
              <a:rPr lang="en-US" b="1" dirty="0" smtClean="0"/>
              <a:t>May 25</a:t>
            </a:r>
            <a:r>
              <a:rPr lang="en-US" b="1" baseline="30000" dirty="0" smtClean="0"/>
              <a:t>th</a:t>
            </a:r>
            <a:r>
              <a:rPr lang="en-US" b="1" dirty="0" smtClean="0"/>
              <a:t> – June 5</a:t>
            </a:r>
            <a:r>
              <a:rPr lang="en-US" b="1" baseline="30000" dirty="0" smtClean="0"/>
              <a:t>th</a:t>
            </a:r>
            <a:r>
              <a:rPr lang="en-US" b="1" dirty="0"/>
              <a:t>, </a:t>
            </a:r>
            <a:r>
              <a:rPr lang="en-US" b="1" dirty="0" smtClean="0"/>
              <a:t>2020</a:t>
            </a:r>
            <a:endParaRPr lang="en-US" b="1" dirty="0"/>
          </a:p>
          <a:p>
            <a:r>
              <a:rPr lang="en-US" b="1" dirty="0" smtClean="0"/>
              <a:t>Electronic meeting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4433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4460" y="159180"/>
            <a:ext cx="10515600" cy="483372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MBR and BC requirement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214184" y="799070"/>
            <a:ext cx="1178834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dirty="0" smtClean="0"/>
              <a:t>In RAN4 #94bis meeting, it is agreed that </a:t>
            </a:r>
            <a:r>
              <a:rPr lang="en-US" altLang="zh-CN" dirty="0"/>
              <a:t>specify MBR for the new FWA UE, reuse the framework agreed for </a:t>
            </a:r>
            <a:r>
              <a:rPr lang="en-US" altLang="zh-CN" dirty="0" smtClean="0"/>
              <a:t>Rel-16.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MBR requirement is defined with Per band approach in Rel-16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dirty="0" smtClean="0"/>
              <a:t>MBR value per band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Alt.1-1: 0.7dB per Band for both peak and spherical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Alt.1-2: 0.5dB per Band as agreed for PC3 in Rel-16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Alt 1-3: 0dB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280084" y="2769641"/>
            <a:ext cx="11541210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en-US" altLang="zh-CN" dirty="0" smtClean="0"/>
              <a:t>Beam correspondence requirement for new FWA UE: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dirty="0" smtClean="0"/>
              <a:t>Alt .2-1: define BC bit 0 and 1 requirement for new FWA UE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dirty="0" smtClean="0"/>
              <a:t>Alt. 2-2: Only define BC bit 1 requirement for new FWA UE</a:t>
            </a:r>
          </a:p>
        </p:txBody>
      </p:sp>
      <p:sp>
        <p:nvSpPr>
          <p:cNvPr id="6" name="矩形 5"/>
          <p:cNvSpPr/>
          <p:nvPr/>
        </p:nvSpPr>
        <p:spPr>
          <a:xfrm>
            <a:off x="313035" y="4098083"/>
            <a:ext cx="11689495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en-US" altLang="zh-CN" dirty="0" smtClean="0"/>
              <a:t>Proposed WF on these 2 requirements:  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dirty="0" smtClean="0"/>
              <a:t>Adopt Alt.1-3+Alt. 2-1 as a compromise package: define 0dB MBR requirement and define </a:t>
            </a:r>
            <a:r>
              <a:rPr lang="en-US" altLang="zh-CN" dirty="0"/>
              <a:t>BC bit </a:t>
            </a:r>
            <a:r>
              <a:rPr lang="en-US" altLang="zh-CN" dirty="0" smtClean="0"/>
              <a:t>0 and 1 </a:t>
            </a:r>
            <a:r>
              <a:rPr lang="en-US" altLang="zh-CN" dirty="0"/>
              <a:t>requirement for </a:t>
            </a:r>
            <a:r>
              <a:rPr lang="en-US" altLang="zh-CN" dirty="0" smtClean="0"/>
              <a:t>the new </a:t>
            </a:r>
            <a:r>
              <a:rPr lang="en-US" altLang="zh-CN" dirty="0"/>
              <a:t>FWA </a:t>
            </a:r>
            <a:r>
              <a:rPr lang="en-US" altLang="zh-CN" dirty="0" smtClean="0"/>
              <a:t>UE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64144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140" y="33013"/>
            <a:ext cx="11824686" cy="649859"/>
          </a:xfrm>
        </p:spPr>
        <p:txBody>
          <a:bodyPr>
            <a:normAutofit fontScale="90000"/>
          </a:bodyPr>
          <a:lstStyle/>
          <a:p>
            <a:r>
              <a:rPr lang="en-US" altLang="zh-CN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WF on </a:t>
            </a:r>
            <a:r>
              <a:rPr lang="en-US" altLang="zh-CN" sz="36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MPR</a:t>
            </a:r>
            <a:r>
              <a:rPr lang="en-US" altLang="zh-CN" sz="3600" b="1" baseline="-25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narrow</a:t>
            </a:r>
            <a:r>
              <a:rPr lang="en-US" altLang="zh-CN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and minimum output power for the new FWA UE</a:t>
            </a:r>
            <a:endParaRPr lang="zh-CN" altLang="en-US" sz="3600" b="1" baseline="-25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51274" y="623841"/>
            <a:ext cx="11400089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en-US" altLang="zh-CN" dirty="0" err="1" smtClean="0"/>
              <a:t>MPR</a:t>
            </a:r>
            <a:r>
              <a:rPr lang="en-US" altLang="zh-CN" baseline="-25000" dirty="0" err="1" smtClean="0"/>
              <a:t>narrow</a:t>
            </a:r>
            <a:r>
              <a:rPr lang="en-US" altLang="zh-CN" baseline="-25000" dirty="0" smtClean="0"/>
              <a:t> </a:t>
            </a:r>
            <a:r>
              <a:rPr lang="en-US" altLang="zh-CN" dirty="0" smtClean="0"/>
              <a:t> for the new FWA UE</a:t>
            </a:r>
          </a:p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dirty="0" smtClean="0"/>
              <a:t>Alt.1 No change from the value defined fo</a:t>
            </a:r>
            <a:r>
              <a:rPr lang="en-US" altLang="zh-CN" dirty="0" smtClean="0"/>
              <a:t>r PC3</a:t>
            </a:r>
          </a:p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dirty="0" smtClean="0"/>
              <a:t>Alt</a:t>
            </a:r>
            <a:r>
              <a:rPr lang="en-US" altLang="zh-CN" dirty="0" smtClean="0"/>
              <a:t>.2 define </a:t>
            </a:r>
            <a:r>
              <a:rPr lang="en-US" altLang="zh-CN" dirty="0" err="1" smtClean="0"/>
              <a:t>MPR</a:t>
            </a:r>
            <a:r>
              <a:rPr lang="en-US" altLang="zh-CN" baseline="-25000" dirty="0" err="1" smtClean="0"/>
              <a:t>narrow</a:t>
            </a:r>
            <a:r>
              <a:rPr lang="en-US" altLang="zh-CN" dirty="0" smtClean="0"/>
              <a:t> as 7dB for the new FWA UE</a:t>
            </a:r>
            <a:endParaRPr lang="en-US" altLang="zh-CN" dirty="0" smtClean="0"/>
          </a:p>
        </p:txBody>
      </p:sp>
      <p:sp>
        <p:nvSpPr>
          <p:cNvPr id="5" name="文本框 4"/>
          <p:cNvSpPr txBox="1"/>
          <p:nvPr/>
        </p:nvSpPr>
        <p:spPr>
          <a:xfrm>
            <a:off x="71140" y="2114725"/>
            <a:ext cx="11400089" cy="402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en-US" altLang="zh-CN" dirty="0" smtClean="0"/>
              <a:t>Minimum output power</a:t>
            </a:r>
            <a:r>
              <a:rPr lang="en-US" altLang="zh-CN" baseline="-25000" dirty="0" smtClean="0"/>
              <a:t> </a:t>
            </a:r>
            <a:r>
              <a:rPr lang="en-US" altLang="zh-CN" dirty="0" smtClean="0"/>
              <a:t> for the new FWA UE: -6dBm</a:t>
            </a:r>
          </a:p>
        </p:txBody>
      </p:sp>
    </p:spTree>
    <p:extLst>
      <p:ext uri="{BB962C8B-B14F-4D97-AF65-F5344CB8AC3E}">
        <p14:creationId xmlns:p14="http://schemas.microsoft.com/office/powerpoint/2010/main" val="5602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4083</TotalTime>
  <Words>213</Words>
  <Application>Microsoft Office PowerPoint</Application>
  <PresentationFormat>宽屏</PresentationFormat>
  <Paragraphs>23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宋体</vt:lpstr>
      <vt:lpstr>Arial</vt:lpstr>
      <vt:lpstr>Calibri</vt:lpstr>
      <vt:lpstr>Calibri Light</vt:lpstr>
      <vt:lpstr>Wingdings</vt:lpstr>
      <vt:lpstr>Office 主题</vt:lpstr>
      <vt:lpstr>WF on FR2 FWA RF requirement</vt:lpstr>
      <vt:lpstr>MBR and BC requirement</vt:lpstr>
      <vt:lpstr>WF on MPRnarrow and minimum output power for the new FWA UE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scope of FR1 UE RF</dc:title>
  <dc:creator>Zhangqian (Zq)</dc:creator>
  <cp:lastModifiedBy>Zhangqian (Zq)</cp:lastModifiedBy>
  <cp:revision>161</cp:revision>
  <dcterms:created xsi:type="dcterms:W3CDTF">2019-10-15T22:26:30Z</dcterms:created>
  <dcterms:modified xsi:type="dcterms:W3CDTF">2020-06-03T07:50:40Z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(3)EoOlapP+0kYBe5c7ko+XdSU79kE7gQW4Rfro2C7tSmYVZnV2I+ezbk/YToi5nCp5ocgFRgYh
wrijtKK/MKhLI6JEVuZVr6vfIknMlE8maile/EGxYFhOpPs0d932upU4Fn0IdP1Z4vSwHvyz
uSwyiy/HRnmMrIz9LzrTXTe9UVQ7+TcGPHkD30GdllDb66mM4aBASMoRmlyUIJSwEJS2gaBu
3aLzedzA/VwOr4oOZj</vt:lpwstr>
  </property>
  <property fmtid="{D5CDD505-2E9C-101B-9397-08002B2CF9AE}" pid="3" name="_2015_ms_pID_7253431">
    <vt:lpwstr>aVksqN9u588Nwel1gRvZm820gJkALRjMephU3CyUAwUaN+/zFCIHdX
SCnyPJyG2WQ0ChYLlWlTTBy/LIwVnmmW/72ohC5k5EzktZ0kyTep/Qah3SwksKNgmlhUwM6+
X539cq0kJtaZLZXK8K3OGPdV0i89DBqZBvcmqVKmQYjup7U67MuUqEJxe/e+H2deWfvjt+uV
r3yAF3ZFy5asWPyZX8u+ONC2lny/OJ/vL6w7</vt:lpwstr>
  </property>
  <property fmtid="{D5CDD505-2E9C-101B-9397-08002B2CF9AE}" pid="4" name="_2015_ms_pID_7253432">
    <vt:lpwstr>WeH6GY/wYIxNfpba+yFOKdA=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1577106026</vt:lpwstr>
  </property>
</Properties>
</file>