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829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567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821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42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332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991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299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85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761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776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E4058-7368-4676-9D8B-CB8A6918239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941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b="1" dirty="0"/>
              <a:t>WF on ULSUP time mask requirement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Huawei, </a:t>
            </a:r>
            <a:r>
              <a:rPr lang="en-US" altLang="zh-CN" dirty="0" err="1" smtClean="0"/>
              <a:t>HiSilicon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350084" y="271707"/>
            <a:ext cx="36633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sz="2000" b="1" dirty="0"/>
              <a:t>3GPP TSG-RAN4 Meeting #</a:t>
            </a:r>
            <a:r>
              <a:rPr lang="en-GB" altLang="zh-CN" sz="2000" b="1" dirty="0" smtClean="0"/>
              <a:t>95e</a:t>
            </a:r>
            <a:endParaRPr lang="en-GB" altLang="zh-CN" sz="2000" b="1" dirty="0" smtClean="0"/>
          </a:p>
          <a:p>
            <a:r>
              <a:rPr lang="en-GB" altLang="zh-CN" sz="2000" b="1" dirty="0"/>
              <a:t>Online, </a:t>
            </a:r>
            <a:r>
              <a:rPr lang="en-GB" altLang="zh-CN" sz="2000" b="1" dirty="0" smtClean="0"/>
              <a:t>25</a:t>
            </a:r>
            <a:r>
              <a:rPr lang="en-GB" altLang="zh-CN" sz="2000" b="1" baseline="30000" dirty="0" smtClean="0"/>
              <a:t>th</a:t>
            </a:r>
            <a:r>
              <a:rPr lang="en-GB" altLang="zh-CN" sz="2000" b="1" dirty="0" smtClean="0"/>
              <a:t> May – 5</a:t>
            </a:r>
            <a:r>
              <a:rPr lang="en-GB" altLang="zh-CN" sz="2000" b="1" baseline="30000" dirty="0" smtClean="0"/>
              <a:t>th</a:t>
            </a:r>
            <a:r>
              <a:rPr lang="en-GB" altLang="zh-CN" sz="2000" b="1" dirty="0" smtClean="0"/>
              <a:t> June, </a:t>
            </a:r>
            <a:r>
              <a:rPr lang="en-GB" altLang="zh-CN" sz="2000" b="1" dirty="0" smtClean="0"/>
              <a:t>2020</a:t>
            </a:r>
            <a:endParaRPr lang="zh-CN" altLang="zh-CN" sz="2000" dirty="0"/>
          </a:p>
        </p:txBody>
      </p:sp>
      <p:sp>
        <p:nvSpPr>
          <p:cNvPr id="5" name="文本框 4"/>
          <p:cNvSpPr txBox="1"/>
          <p:nvPr/>
        </p:nvSpPr>
        <p:spPr>
          <a:xfrm>
            <a:off x="10330978" y="131499"/>
            <a:ext cx="1446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sz="2000" b="1" dirty="0"/>
              <a:t>R4-2008473</a:t>
            </a:r>
            <a:endParaRPr lang="en-GB" altLang="zh-CN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27861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Way forward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4543" y="1222682"/>
            <a:ext cx="10929257" cy="5457517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0"/>
              </a:spcBef>
            </a:pPr>
            <a:r>
              <a:rPr lang="en-GB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ULSUP-TDM time mask requirements,</a:t>
            </a:r>
          </a:p>
          <a:p>
            <a:pPr marL="685800" lvl="2">
              <a:lnSpc>
                <a:spcPct val="100000"/>
              </a:lnSpc>
              <a:spcBef>
                <a:spcPts val="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Specify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the side condition of uplink timing difference between LTE and NR, and allow X us relaxation as additional period for the time mask in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Rel-16</a:t>
            </a:r>
          </a:p>
          <a:p>
            <a:pPr marL="1143000" lvl="3">
              <a:lnSpc>
                <a:spcPct val="100000"/>
              </a:lnSpc>
              <a:spcBef>
                <a:spcPts val="0"/>
              </a:spcBef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Option 1: X = 2.21us</a:t>
            </a:r>
          </a:p>
          <a:p>
            <a:pPr marL="1143000" lvl="3">
              <a:lnSpc>
                <a:spcPct val="100000"/>
              </a:lnSpc>
              <a:spcBef>
                <a:spcPts val="0"/>
              </a:spcBef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Option 2: X = 3us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00000"/>
              </a:lnSpc>
              <a:spcBef>
                <a:spcPts val="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Keep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Rel-15 requirements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unchanged</a:t>
            </a:r>
          </a:p>
          <a:p>
            <a:pPr marL="685800" lvl="2">
              <a:lnSpc>
                <a:spcPct val="100000"/>
              </a:lnSpc>
              <a:spcBef>
                <a:spcPts val="0"/>
              </a:spcBef>
            </a:pPr>
            <a:endParaRPr lang="en-US" altLang="zh-CN" sz="24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1">
              <a:lnSpc>
                <a:spcPct val="1000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For the test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method for on-on time mask</a:t>
            </a:r>
          </a:p>
          <a:p>
            <a:pPr marL="685800" lvl="2">
              <a:lnSpc>
                <a:spcPct val="1000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en-GB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urther</a:t>
            </a:r>
            <a:r>
              <a:rPr lang="en-GB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discuss the test approach for time mask in TEI after completing this </a:t>
            </a:r>
            <a:r>
              <a:rPr lang="en-GB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WI, because test method for on-on time mask is not available and the test method for it is a general work.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spcBef>
                <a:spcPts val="0"/>
              </a:spcBef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4682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120</Words>
  <Application>Microsoft Office PowerPoint</Application>
  <PresentationFormat>宽屏</PresentationFormat>
  <Paragraphs>14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Calibri Light</vt:lpstr>
      <vt:lpstr>Office 主题</vt:lpstr>
      <vt:lpstr>WF on ULSUP time mask requirement</vt:lpstr>
      <vt:lpstr>Way forward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timing mask requirement for ULSUP-TDM</dc:title>
  <dc:creator>Daixizeng</dc:creator>
  <cp:lastModifiedBy>Daixizeng</cp:lastModifiedBy>
  <cp:revision>18</cp:revision>
  <dcterms:created xsi:type="dcterms:W3CDTF">2020-04-28T02:21:59Z</dcterms:created>
  <dcterms:modified xsi:type="dcterms:W3CDTF">2020-06-01T16:14:24Z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(3)BMvYe+wEe7GJG+lRWBHi0oS5wf6k46FiwSEsYzKu7qN8wsAw2ElNIqiNc6/JRsq4L+AdioFt
QHL6J0lEz4FUa0MBjX1brk62EOhdniyIxUZkP9hBSImjIVonFTpgfU9wCmBGCLNP2s9Eonn1
IY8Uxo1D98FLjP8p1FVXamw9b6kNuDfHLMp5u2GjSbhYD14dO7pjjRh94HS4Q+usCvpQkW7n
Y7efRccomrY+IunUTP</vt:lpwstr>
  </property>
  <property fmtid="{D5CDD505-2E9C-101B-9397-08002B2CF9AE}" pid="3" name="_2015_ms_pID_7253431">
    <vt:lpwstr>g46d3g409PbFnEUm/20rYY79Vk/SnnOcPQQ7Kg9V9vc6Va5+HxfZxM
epOX/E5rr0JtFyec3oq+S4dOTDSk46N/xJMU0EJh5AcqjsSN1UX5zoOXc3cIz+Zixcce7yNl
zHXby8Ss8nFy9/Wh3UQ+Y4cnTOQbAJue6cEhZdKv163VgjBfqoRRlQx/2ai0+pX/yb9qmdX9
zmVh4++At+m6IJyw5bpko5KOkFygFH61336l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1586835631</vt:lpwstr>
  </property>
  <property fmtid="{D5CDD505-2E9C-101B-9397-08002B2CF9AE}" pid="8" name="_2015_ms_pID_7253432">
    <vt:lpwstr>RQ==</vt:lpwstr>
  </property>
</Properties>
</file>