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3E6CE-0EE0-42D5-9A9C-F9E69BCA18F8}" type="datetimeFigureOut">
              <a:rPr lang="en-US" smtClean="0"/>
              <a:t>6/5/2020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8216-F9C7-4358-B0B4-65C44AAE7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424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3E6CE-0EE0-42D5-9A9C-F9E69BCA18F8}" type="datetimeFigureOut">
              <a:rPr lang="en-US" smtClean="0"/>
              <a:t>6/5/2020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8216-F9C7-4358-B0B4-65C44AAE7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972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3E6CE-0EE0-42D5-9A9C-F9E69BCA18F8}" type="datetimeFigureOut">
              <a:rPr lang="en-US" smtClean="0"/>
              <a:t>6/5/2020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8216-F9C7-4358-B0B4-65C44AAE7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322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3E6CE-0EE0-42D5-9A9C-F9E69BCA18F8}" type="datetimeFigureOut">
              <a:rPr lang="en-US" smtClean="0"/>
              <a:t>6/5/2020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8216-F9C7-4358-B0B4-65C44AAE7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262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3E6CE-0EE0-42D5-9A9C-F9E69BCA18F8}" type="datetimeFigureOut">
              <a:rPr lang="en-US" smtClean="0"/>
              <a:t>6/5/2020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8216-F9C7-4358-B0B4-65C44AAE7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266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3E6CE-0EE0-42D5-9A9C-F9E69BCA18F8}" type="datetimeFigureOut">
              <a:rPr lang="en-US" smtClean="0"/>
              <a:t>6/5/2020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8216-F9C7-4358-B0B4-65C44AAE7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893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3E6CE-0EE0-42D5-9A9C-F9E69BCA18F8}" type="datetimeFigureOut">
              <a:rPr lang="en-US" smtClean="0"/>
              <a:t>6/5/2020</a:t>
            </a:fld>
            <a:endParaRPr 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8216-F9C7-4358-B0B4-65C44AAE7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369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3E6CE-0EE0-42D5-9A9C-F9E69BCA18F8}" type="datetimeFigureOut">
              <a:rPr lang="en-US" smtClean="0"/>
              <a:t>6/5/2020</a:t>
            </a:fld>
            <a:endParaRPr 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8216-F9C7-4358-B0B4-65C44AAE7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749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3E6CE-0EE0-42D5-9A9C-F9E69BCA18F8}" type="datetimeFigureOut">
              <a:rPr lang="en-US" smtClean="0"/>
              <a:t>6/5/2020</a:t>
            </a:fld>
            <a:endParaRPr 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8216-F9C7-4358-B0B4-65C44AAE7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669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3E6CE-0EE0-42D5-9A9C-F9E69BCA18F8}" type="datetimeFigureOut">
              <a:rPr lang="en-US" smtClean="0"/>
              <a:t>6/5/2020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8216-F9C7-4358-B0B4-65C44AAE7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613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3E6CE-0EE0-42D5-9A9C-F9E69BCA18F8}" type="datetimeFigureOut">
              <a:rPr lang="en-US" smtClean="0"/>
              <a:t>6/5/2020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8216-F9C7-4358-B0B4-65C44AAE7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165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E3E6CE-0EE0-42D5-9A9C-F9E69BCA18F8}" type="datetimeFigureOut">
              <a:rPr lang="en-US" smtClean="0"/>
              <a:t>6/5/2020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D88216-F9C7-4358-B0B4-65C44AAE7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196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>
                <a:latin typeface="Arial" panose="020B0604020202020204" pitchFamily="34" charset="0"/>
                <a:cs typeface="Arial" panose="020B0604020202020204" pitchFamily="34" charset="0"/>
              </a:rPr>
              <a:t>WF on NR-U PC3 ACLR and in-band </a:t>
            </a:r>
            <a:r>
              <a:rPr lang="en-US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emissions</a:t>
            </a:r>
            <a:endParaRPr 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Huawei, HiSilicon</a:t>
            </a:r>
            <a:endParaRPr lang="en-US" dirty="0"/>
          </a:p>
        </p:txBody>
      </p:sp>
      <p:sp>
        <p:nvSpPr>
          <p:cNvPr id="4" name="副标题 2">
            <a:extLst>
              <a:ext uri="{FF2B5EF4-FFF2-40B4-BE49-F238E27FC236}">
                <a16:creationId xmlns="" xmlns:a16="http://schemas.microsoft.com/office/drawing/2014/main" id="{E90F7165-48C4-4B29-B290-2278E9D3EB52}"/>
              </a:ext>
            </a:extLst>
          </p:cNvPr>
          <p:cNvSpPr txBox="1">
            <a:spLocks/>
          </p:cNvSpPr>
          <p:nvPr/>
        </p:nvSpPr>
        <p:spPr>
          <a:xfrm>
            <a:off x="235132" y="140381"/>
            <a:ext cx="11617234" cy="1174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altLang="zh-CN" dirty="0">
                <a:latin typeface="Arial" panose="020B0604020202020204" pitchFamily="34" charset="0"/>
                <a:cs typeface="Arial" panose="020B0604020202020204" pitchFamily="34" charset="0"/>
              </a:rPr>
              <a:t>3GPP TSG-RAN WG4 Meeting #</a:t>
            </a:r>
            <a:r>
              <a:rPr lang="en-GB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95-e</a:t>
            </a:r>
            <a:r>
              <a:rPr lang="en-GB" altLang="zh-CN" dirty="0">
                <a:latin typeface="Arial" panose="020B0604020202020204" pitchFamily="34" charset="0"/>
                <a:cs typeface="Arial" panose="020B0604020202020204" pitchFamily="34" charset="0"/>
              </a:rPr>
              <a:t>					   </a:t>
            </a:r>
            <a:r>
              <a:rPr lang="en-GB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R4-200</a:t>
            </a:r>
            <a:r>
              <a:rPr lang="en-US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XXXX</a:t>
            </a:r>
            <a:endParaRPr lang="zh-CN" altLang="zh-CN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GB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e-Meeting</a:t>
            </a:r>
            <a:r>
              <a:rPr lang="en-GB" altLang="zh-CN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May.25</a:t>
            </a:r>
            <a:r>
              <a:rPr lang="en-GB" altLang="zh-CN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GB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zh-CN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GB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June.5</a:t>
            </a:r>
            <a:r>
              <a:rPr lang="en-GB" altLang="zh-CN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GB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zh-CN" dirty="0">
                <a:latin typeface="Arial" panose="020B0604020202020204" pitchFamily="34" charset="0"/>
                <a:cs typeface="Arial" panose="020B0604020202020204" pitchFamily="34" charset="0"/>
              </a:rPr>
              <a:t>2020</a:t>
            </a:r>
            <a:endParaRPr lang="zh-CN" altLang="zh-CN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6904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WF on PC3 ACLR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options are discussed for PC3 ACLR</a:t>
            </a:r>
          </a:p>
          <a:p>
            <a:pPr lvl="1"/>
            <a:r>
              <a:rPr lang="en-US" dirty="0" smtClean="0"/>
              <a:t>Option 1: 28dB</a:t>
            </a:r>
          </a:p>
          <a:p>
            <a:pPr lvl="1"/>
            <a:r>
              <a:rPr lang="en-US" dirty="0" smtClean="0"/>
              <a:t>Option 2: 30dB</a:t>
            </a:r>
          </a:p>
          <a:p>
            <a:r>
              <a:rPr lang="en-US" dirty="0" smtClean="0"/>
              <a:t>the </a:t>
            </a:r>
            <a:r>
              <a:rPr lang="en-US" dirty="0" smtClean="0"/>
              <a:t>following value for PC3 ACLR is agreed:</a:t>
            </a:r>
          </a:p>
          <a:p>
            <a:pPr lvl="1"/>
            <a:r>
              <a:rPr lang="en-US" dirty="0" smtClean="0"/>
              <a:t>ACLR = </a:t>
            </a:r>
            <a:r>
              <a:rPr lang="en-US" altLang="zh-CN" dirty="0"/>
              <a:t>[28 to 30] </a:t>
            </a:r>
            <a:r>
              <a:rPr lang="en-US" dirty="0" smtClean="0"/>
              <a:t>dB </a:t>
            </a:r>
            <a:r>
              <a:rPr lang="en-US" dirty="0" smtClean="0"/>
              <a:t>for PC3 in NR-U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53724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WF on in-band emissions in NR-U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following are agreed</a:t>
            </a:r>
          </a:p>
          <a:p>
            <a:pPr lvl="1"/>
            <a:r>
              <a:rPr lang="en-US" dirty="0"/>
              <a:t>When the PUSCH or PUCCH transmission </a:t>
            </a:r>
            <a:r>
              <a:rPr lang="en-US" dirty="0" smtClean="0"/>
              <a:t>is shorter than a slot, </a:t>
            </a:r>
            <a:r>
              <a:rPr lang="en-US" dirty="0"/>
              <a:t>the in-band emissions measurement interval is reduced by one or more symbols, </a:t>
            </a:r>
            <a:r>
              <a:rPr lang="en-US" dirty="0" smtClean="0"/>
              <a:t>accordingly.</a:t>
            </a:r>
          </a:p>
          <a:p>
            <a:pPr lvl="1"/>
            <a:r>
              <a:rPr lang="en-US" dirty="0"/>
              <a:t>Reuse IBE mask from </a:t>
            </a:r>
            <a:r>
              <a:rPr lang="en-US" dirty="0" err="1"/>
              <a:t>eLAA</a:t>
            </a:r>
            <a:r>
              <a:rPr lang="en-US" dirty="0"/>
              <a:t>.  It is assumed that TE can derive the location of LO and IQ exceptions based on reported (or assumed) LO location and waveform.  </a:t>
            </a:r>
            <a:endParaRPr lang="en-US" dirty="0" smtClean="0"/>
          </a:p>
          <a:p>
            <a:pPr lvl="2"/>
            <a:r>
              <a:rPr lang="en-US" dirty="0" smtClean="0"/>
              <a:t> FFS: RIV=1 </a:t>
            </a:r>
            <a:r>
              <a:rPr lang="en-US" dirty="0"/>
              <a:t>and RIV=5 waveforms to be specified for IBE applicability</a:t>
            </a:r>
            <a:r>
              <a:rPr lang="en-US" dirty="0" smtClean="0"/>
              <a:t>.</a:t>
            </a:r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74522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[1] R4-2008124 NR-U In-band emissions requirement Qualcomm</a:t>
            </a:r>
          </a:p>
          <a:p>
            <a:r>
              <a:rPr lang="en-US" dirty="0" smtClean="0"/>
              <a:t>[2]</a:t>
            </a:r>
            <a:r>
              <a:rPr lang="en-US" dirty="0"/>
              <a:t> </a:t>
            </a:r>
            <a:r>
              <a:rPr lang="en-US" dirty="0" smtClean="0"/>
              <a:t>R4-2007319 Discussion on NR-U UE ACLR Huawei</a:t>
            </a:r>
          </a:p>
          <a:p>
            <a:r>
              <a:rPr lang="en-US" dirty="0" smtClean="0"/>
              <a:t>[3] </a:t>
            </a:r>
            <a:r>
              <a:rPr lang="en-GB" dirty="0" smtClean="0"/>
              <a:t>R4-2006320 </a:t>
            </a:r>
            <a:r>
              <a:rPr lang="en-US" dirty="0" smtClean="0"/>
              <a:t>Consideration of in-band emissions for NR-U Huawei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65008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495</TotalTime>
  <Words>171</Words>
  <Application>Microsoft Office PowerPoint</Application>
  <PresentationFormat>宽屏</PresentationFormat>
  <Paragraphs>19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9" baseType="lpstr">
      <vt:lpstr>宋体</vt:lpstr>
      <vt:lpstr>Arial</vt:lpstr>
      <vt:lpstr>Calibri</vt:lpstr>
      <vt:lpstr>Calibri Light</vt:lpstr>
      <vt:lpstr>Office 主题</vt:lpstr>
      <vt:lpstr>WF on NR-U PC3 ACLR and in-band emissions</vt:lpstr>
      <vt:lpstr>WF on PC3 ACLR</vt:lpstr>
      <vt:lpstr>WF on in-band emissions in NR-U</vt:lpstr>
      <vt:lpstr>References</vt:lpstr>
    </vt:vector>
  </TitlesOfParts>
  <Company>Huawei Technologies Co.,Ltd.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100MHz CBW in NR-U</dc:title>
  <dc:creator>Huawei</dc:creator>
  <cp:lastModifiedBy>Liuliehai</cp:lastModifiedBy>
  <cp:revision>16</cp:revision>
  <dcterms:created xsi:type="dcterms:W3CDTF">2020-05-29T04:11:58Z</dcterms:created>
  <dcterms:modified xsi:type="dcterms:W3CDTF">2020-06-05T00:43:34Z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1591226147</vt:lpwstr>
  </property>
  <property fmtid="{D5CDD505-2E9C-101B-9397-08002B2CF9AE}" pid="6" name="_2015_ms_pID_725343">
    <vt:lpwstr>(2)9xw6jEpZHNnVb9jxsjRbHRZ9xKhJXi+Bfx9XJDKVO+E63jA9d+jcVArsU0BmGbhnTjhcFIOQ
pyePG2wjjIUpEz2ANVySx/VmEGN3SqLXEklb0TWgj+y5EoN7ZqtujdJeEH4cT9nFj+QcUMuq
o20NeoWWg9TSEjFTE0AA7/kuxp2ASiAcmldsyXzU/4P8xJiu4Vp9NBadrxr11gWQ4106Vsvm
r78V+14WibY5gFlhFK</vt:lpwstr>
  </property>
  <property fmtid="{D5CDD505-2E9C-101B-9397-08002B2CF9AE}" pid="7" name="_2015_ms_pID_7253431">
    <vt:lpwstr>tbIya2XoJBuyB4nRX96khSUhx93OMFR6voXaQDS3loBOW2fGwCBem3
QyWMxf7x4OcUgl8ooVuuPSkHlF8FsWu4NbGC5L+v/xccUKnar8wMyhRGywm0SJVQql11kspU
k/zdYOwvZwIDiCRvAFLnyCYK7alnVE5f8becDro22EW21dhq+O4AfnNARRNUritHTsAM022C
O8hb5STY3Sy8ypao</vt:lpwstr>
  </property>
</Properties>
</file>