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9" r:id="rId6"/>
    <p:sldId id="264" r:id="rId7"/>
    <p:sldId id="261" r:id="rId8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83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512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925799-38F0-4D5D-B92B-5BAD3521BB8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8B4A907-D376-4E66-8824-05437F32F7B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sv-S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BE0742F-4872-4C7C-99C3-73D633B8F5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5A8632-1673-41B8-A175-B3BBF13535BC}" type="datetimeFigureOut">
              <a:rPr lang="sv-SE" smtClean="0"/>
              <a:t>2020-06-03</a:t>
            </a:fld>
            <a:endParaRPr lang="sv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216ADA-0B2E-46F8-978A-A02E309F49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593CFB4-2E95-49D2-9121-E443B6D579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536557-F1F7-489A-AFF6-00F50F04A6E4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4134500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457492-AC61-42F7-A740-3D5D8E559B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4535FC4-D0C1-47A4-98A1-2D57A722B02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821D503-B3CF-4BA9-8454-BBC0056469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5A8632-1673-41B8-A175-B3BBF13535BC}" type="datetimeFigureOut">
              <a:rPr lang="sv-SE" smtClean="0"/>
              <a:t>2020-06-03</a:t>
            </a:fld>
            <a:endParaRPr lang="sv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F26D209-5ED4-4D1A-91C7-70654DC351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0E3E02-DAE7-4DEC-9CEF-082727156C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536557-F1F7-489A-AFF6-00F50F04A6E4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3233697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20D13F1-F3AE-4C59-B249-BCD21F2842F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EF7CB7F-08E2-4B7E-BD3E-C741E7DCE85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17218B-9AF3-4676-9010-E379F2B628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5A8632-1673-41B8-A175-B3BBF13535BC}" type="datetimeFigureOut">
              <a:rPr lang="sv-SE" smtClean="0"/>
              <a:t>2020-06-03</a:t>
            </a:fld>
            <a:endParaRPr lang="sv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583CE4-1EF8-4BF4-B5E0-7B973E2D2E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523ADE-87D3-46F4-B7D0-E59CFB983B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536557-F1F7-489A-AFF6-00F50F04A6E4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884681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8F957C-AE0B-4EA6-860F-9AF248859D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277862-E99A-4F63-84AB-D024B61D90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CD797B-6414-4BD1-88E7-21B4BEE657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5A8632-1673-41B8-A175-B3BBF13535BC}" type="datetimeFigureOut">
              <a:rPr lang="sv-SE" smtClean="0"/>
              <a:t>2020-06-03</a:t>
            </a:fld>
            <a:endParaRPr lang="sv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DF660F4-BA35-4275-96B9-02A6163562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DDAC75C-FB2A-4F3D-9FAF-1ECAC18F7D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536557-F1F7-489A-AFF6-00F50F04A6E4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7584992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169C27-98EF-477B-897C-FC78EEBDE8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225CD96-914F-445E-8483-4D61C204D2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B7F897F-A631-4B68-B17F-C73DB9B7B8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5A8632-1673-41B8-A175-B3BBF13535BC}" type="datetimeFigureOut">
              <a:rPr lang="sv-SE" smtClean="0"/>
              <a:t>2020-06-03</a:t>
            </a:fld>
            <a:endParaRPr lang="sv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A602FE5-11E1-4F61-BE53-B1C28DBB35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63D8EEF-8551-4A72-A6F7-8E98D699EC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536557-F1F7-489A-AFF6-00F50F04A6E4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4579211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3AB115-913C-45F0-88BD-E9689D0427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8E751B-579F-4EA2-95F9-A3C465075A0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0C04015-0054-4F11-A3C8-4E4D0AEF885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6CF37C7-E954-4B20-A291-01E1F398FC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5A8632-1673-41B8-A175-B3BBF13535BC}" type="datetimeFigureOut">
              <a:rPr lang="sv-SE" smtClean="0"/>
              <a:t>2020-06-03</a:t>
            </a:fld>
            <a:endParaRPr lang="sv-S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4F29F0A-A1A8-48C0-8444-40F4460D54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F91220A-B76F-41AF-B5BE-2C730887C7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536557-F1F7-489A-AFF6-00F50F04A6E4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952859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8AA231-F8FE-4456-9DC1-0E7C809AC7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B76CE15-5CC7-40C5-9934-F8D2779634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EEB9415-20D5-4549-8E79-D79C3533BB3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0BA6B3A-8B92-4A41-8B04-A147FFC98C9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3C610B2-EBBC-4D39-AE5B-D31FBD40845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EE68968-DD4A-496A-A2CC-6618A523EA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5A8632-1673-41B8-A175-B3BBF13535BC}" type="datetimeFigureOut">
              <a:rPr lang="sv-SE" smtClean="0"/>
              <a:t>2020-06-03</a:t>
            </a:fld>
            <a:endParaRPr lang="sv-SE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4073599-2502-4567-B824-9E020C92D5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5F4938C-D185-4CDA-9C00-85ACBA150E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536557-F1F7-489A-AFF6-00F50F04A6E4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400645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EA4331-C747-4A89-AF8C-D70CF21D18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4966670-AE25-40ED-BFBD-E07FBFD4BD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5A8632-1673-41B8-A175-B3BBF13535BC}" type="datetimeFigureOut">
              <a:rPr lang="sv-SE" smtClean="0"/>
              <a:t>2020-06-03</a:t>
            </a:fld>
            <a:endParaRPr lang="sv-S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E3D2912-0931-4432-B0E4-05FF3C48D9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91E6017-4311-4A10-930D-89169D1EE3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536557-F1F7-489A-AFF6-00F50F04A6E4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4562804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BA58D0B-AB19-450C-AA3B-670AE55E4A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5A8632-1673-41B8-A175-B3BBF13535BC}" type="datetimeFigureOut">
              <a:rPr lang="sv-SE" smtClean="0"/>
              <a:t>2020-06-03</a:t>
            </a:fld>
            <a:endParaRPr lang="sv-SE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AFC8D54-CA60-4D0D-96FE-E252800D57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18190CA-7EE6-4DB3-A3F7-973C2A588A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536557-F1F7-489A-AFF6-00F50F04A6E4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0337782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1663EE-12FC-4209-9EF1-438FA83F96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3915E4-A118-4B0A-BDC2-A7CBCF48AC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550DCBF-2878-401F-8374-35F488521D5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DA13331-8D1B-4A52-AD30-035EE347C7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5A8632-1673-41B8-A175-B3BBF13535BC}" type="datetimeFigureOut">
              <a:rPr lang="sv-SE" smtClean="0"/>
              <a:t>2020-06-03</a:t>
            </a:fld>
            <a:endParaRPr lang="sv-S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B628A17-CC11-400B-B349-A54663ADDE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78CC8AC-8231-4456-994D-E5C5F53443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536557-F1F7-489A-AFF6-00F50F04A6E4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2037577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37AE61-25FA-40C0-BF1C-19A6922E20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0D80C5E-21F7-4393-9C20-40D63B25B61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678C6E6-FA27-4625-BAFA-D3E18083F51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AE89BA1-12D0-4EC4-AA8A-70FD8AE5A6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5A8632-1673-41B8-A175-B3BBF13535BC}" type="datetimeFigureOut">
              <a:rPr lang="sv-SE" smtClean="0"/>
              <a:t>2020-06-03</a:t>
            </a:fld>
            <a:endParaRPr lang="sv-S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C7381A3-C975-43B6-A87B-2326B0035D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35AF181-8CDA-48F9-AF6F-CE3D528ACE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536557-F1F7-489A-AFF6-00F50F04A6E4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0795072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71A8C3F-C1D5-49AD-8413-678A231C5D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82076AF-7BD9-4AFE-B090-85E3C24696D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B3407A6-D417-4042-BC04-6D47AED6D56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5A8632-1673-41B8-A175-B3BBF13535BC}" type="datetimeFigureOut">
              <a:rPr lang="sv-SE" smtClean="0"/>
              <a:t>2020-06-03</a:t>
            </a:fld>
            <a:endParaRPr lang="sv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A5B100-A4E0-489E-A90B-EF42ACA9513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AB03476-DE24-48B6-9222-76314447127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536557-F1F7-489A-AFF6-00F50F04A6E4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3383694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7D2E5F-934B-4B00-A1A5-A40E0BF3817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WF on NR-U ACS and blocking requirements</a:t>
            </a:r>
            <a:r>
              <a:rPr lang="en-DE" dirty="0"/>
              <a:t> </a:t>
            </a:r>
            <a:endParaRPr lang="sv-SE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0E252F5-07EB-4886-BC79-94B025EF90F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Apple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EE83764-0A69-4F31-A37F-356A6815C36B}"/>
              </a:ext>
            </a:extLst>
          </p:cNvPr>
          <p:cNvSpPr txBox="1"/>
          <p:nvPr/>
        </p:nvSpPr>
        <p:spPr>
          <a:xfrm>
            <a:off x="9485625" y="522328"/>
            <a:ext cx="14542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b="1" dirty="0">
                <a:latin typeface="Arial" panose="020B0604020202020204" pitchFamily="34" charset="0"/>
                <a:cs typeface="Arial" panose="020B0604020202020204" pitchFamily="34" charset="0"/>
              </a:rPr>
              <a:t>R4-200xxxx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2EF8F4B-4669-4017-9B2A-468E3289AE55}"/>
              </a:ext>
            </a:extLst>
          </p:cNvPr>
          <p:cNvSpPr/>
          <p:nvPr/>
        </p:nvSpPr>
        <p:spPr>
          <a:xfrm>
            <a:off x="588886" y="502930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spcAft>
                <a:spcPts val="0"/>
              </a:spcAft>
            </a:pPr>
            <a:r>
              <a:rPr lang="en-GB" b="1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3GPP TSG-RAN WG4 Meeting #95-e</a:t>
            </a:r>
            <a:endParaRPr lang="sv-SE" sz="12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Aft>
                <a:spcPts val="600"/>
              </a:spcAft>
            </a:pPr>
            <a:r>
              <a:rPr lang="en-GB" b="1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Electronic meeting, 25 May – 5 June 2020</a:t>
            </a:r>
            <a:endParaRPr lang="sv-SE" sz="12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539144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304395-0370-3046-A683-5796E74535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DE" dirty="0"/>
              <a:t>Background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2A37D9-A92F-2349-B636-2EAFFC9D360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DE" dirty="0"/>
              <a:t>1st Round discussion open issues:</a:t>
            </a:r>
          </a:p>
          <a:p>
            <a:r>
              <a:rPr lang="en-DE" dirty="0"/>
              <a:t>Interefer Bandwidth</a:t>
            </a:r>
          </a:p>
          <a:p>
            <a:pPr lvl="1"/>
            <a:r>
              <a:rPr lang="en-GB" dirty="0"/>
              <a:t>Fixed 20 MHz for single carrier and for intra-band contiguous carrier aggregation for ACS and blocking</a:t>
            </a:r>
            <a:endParaRPr lang="en-DE" dirty="0"/>
          </a:p>
          <a:p>
            <a:r>
              <a:rPr lang="en-DE" dirty="0"/>
              <a:t>ACS value</a:t>
            </a:r>
            <a:endParaRPr lang="en-DE" sz="3200" dirty="0"/>
          </a:p>
          <a:p>
            <a:pPr lvl="1" hangingPunct="0"/>
            <a:r>
              <a:rPr lang="en-DE" dirty="0"/>
              <a:t>For baseline 20 MHz wanted + 20 MHz interferer:  18 – 20 dB and 24 – 27 dB</a:t>
            </a:r>
          </a:p>
          <a:p>
            <a:pPr lvl="2" hangingPunct="0"/>
            <a:r>
              <a:rPr lang="en-DE" dirty="0"/>
              <a:t>Can companies accept 22 dB as compromise value?</a:t>
            </a:r>
          </a:p>
          <a:p>
            <a:pPr lvl="2" hangingPunct="0"/>
            <a:r>
              <a:rPr lang="en-US" dirty="0"/>
              <a:t>Scale the ACS value by 10log(bandwidth/20MHz) for bandwidth greater than 20 MHz</a:t>
            </a:r>
            <a:endParaRPr lang="en-DE" dirty="0"/>
          </a:p>
          <a:p>
            <a:pPr lvl="1" hangingPunct="0"/>
            <a:r>
              <a:rPr lang="en-US" dirty="0"/>
              <a:t>Case 1 with wanted signal at REFSENS+14.  Is case 2 needed?  At what power level?</a:t>
            </a:r>
            <a:endParaRPr lang="en-DE" dirty="0"/>
          </a:p>
          <a:p>
            <a:pPr lvl="1" hangingPunct="0"/>
            <a:r>
              <a:rPr lang="en-US" dirty="0"/>
              <a:t>For CA, scaling according to aggregated bandwidth of CC’s or according to maximum aggregated in the bandwidth class?</a:t>
            </a:r>
            <a:endParaRPr lang="en-DE" dirty="0"/>
          </a:p>
          <a:p>
            <a:r>
              <a:rPr lang="en-DE" dirty="0"/>
              <a:t>Blocking</a:t>
            </a:r>
            <a:endParaRPr lang="en-DE" sz="3200" dirty="0"/>
          </a:p>
          <a:p>
            <a:pPr lvl="1" hangingPunct="0"/>
            <a:r>
              <a:rPr lang="en-US" dirty="0"/>
              <a:t>In-band blocking baseline 20 MHz wanted + 20 MHz interferer:  REFSENS + 9 dB</a:t>
            </a:r>
            <a:endParaRPr lang="en-DE" dirty="0"/>
          </a:p>
          <a:p>
            <a:pPr lvl="1" hangingPunct="0"/>
            <a:r>
              <a:rPr lang="en-US" dirty="0"/>
              <a:t>Out-of-band blocking range 3 exception to -20 dBm for </a:t>
            </a:r>
            <a:r>
              <a:rPr lang="en-US" dirty="0" err="1"/>
              <a:t>F</a:t>
            </a:r>
            <a:r>
              <a:rPr lang="en-US" baseline="-25000" dirty="0" err="1"/>
              <a:t>interferer</a:t>
            </a:r>
            <a:r>
              <a:rPr lang="en-US" dirty="0"/>
              <a:t> &gt; 4200 MHz</a:t>
            </a:r>
            <a:endParaRPr lang="en-DE" dirty="0"/>
          </a:p>
          <a:p>
            <a:endParaRPr lang="en-DE" dirty="0"/>
          </a:p>
        </p:txBody>
      </p:sp>
    </p:spTree>
    <p:extLst>
      <p:ext uri="{BB962C8B-B14F-4D97-AF65-F5344CB8AC3E}">
        <p14:creationId xmlns:p14="http://schemas.microsoft.com/office/powerpoint/2010/main" val="19418859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304395-0370-3046-A683-5796E74535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DE" dirty="0"/>
              <a:t>WF - ACS requirement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2A37D9-A92F-2349-B636-2EAFFC9D360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Single Carrier:</a:t>
            </a:r>
          </a:p>
          <a:p>
            <a:pPr lvl="1"/>
            <a:r>
              <a:rPr lang="en-US" dirty="0"/>
              <a:t>ACS value 24 dB ACS at 20 MHz CBW</a:t>
            </a:r>
          </a:p>
          <a:p>
            <a:pPr lvl="1"/>
            <a:r>
              <a:rPr lang="en-US" dirty="0"/>
              <a:t>Interferer BW is 20 MHz for all CBW</a:t>
            </a:r>
          </a:p>
          <a:p>
            <a:pPr lvl="1"/>
            <a:r>
              <a:rPr lang="en-US" dirty="0"/>
              <a:t>Scale the ACS value by 10log(bandwidth/20MHz) for BW larger than 20 MHz</a:t>
            </a:r>
            <a:r>
              <a:rPr lang="en-DE" dirty="0"/>
              <a:t>. </a:t>
            </a:r>
          </a:p>
          <a:p>
            <a:pPr lvl="1"/>
            <a:r>
              <a:rPr lang="en-DE" dirty="0"/>
              <a:t>Case 1: Wanted signal power is REFSENS + 14 dB</a:t>
            </a:r>
          </a:p>
          <a:p>
            <a:pPr lvl="1"/>
            <a:r>
              <a:rPr lang="en-US" dirty="0"/>
              <a:t>Case 2: [Not specified]</a:t>
            </a:r>
          </a:p>
          <a:p>
            <a:pPr lvl="1"/>
            <a:endParaRPr lang="en-US" dirty="0"/>
          </a:p>
          <a:p>
            <a:r>
              <a:rPr lang="en-US" dirty="0"/>
              <a:t>Intra-band contiguous CA:</a:t>
            </a:r>
          </a:p>
          <a:p>
            <a:pPr lvl="1"/>
            <a:r>
              <a:rPr lang="en-DE" dirty="0"/>
              <a:t>Interferer BW is 20 MHz (BW Classes B, C, D, E, I, M, N, O)</a:t>
            </a:r>
            <a:endParaRPr lang="en-US" dirty="0"/>
          </a:p>
          <a:p>
            <a:pPr lvl="1"/>
            <a:r>
              <a:rPr lang="en-US" dirty="0"/>
              <a:t>[ACS level of intra-band CA set according to the actual configured aggregated bandwidth]</a:t>
            </a:r>
            <a:r>
              <a:rPr lang="en-DE" dirty="0"/>
              <a:t> </a:t>
            </a:r>
            <a:endParaRPr lang="en-US" dirty="0"/>
          </a:p>
          <a:p>
            <a:pPr marL="0" indent="0">
              <a:buNone/>
            </a:pPr>
            <a:endParaRPr lang="en-DE" dirty="0"/>
          </a:p>
        </p:txBody>
      </p:sp>
    </p:spTree>
    <p:extLst>
      <p:ext uri="{BB962C8B-B14F-4D97-AF65-F5344CB8AC3E}">
        <p14:creationId xmlns:p14="http://schemas.microsoft.com/office/powerpoint/2010/main" val="35394267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304395-0370-3046-A683-5796E74535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WF - Blocking requirements</a:t>
            </a:r>
            <a:endParaRPr lang="en-D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2A37D9-A92F-2349-B636-2EAFFC9D360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DE" dirty="0"/>
              <a:t>In-band Blocking</a:t>
            </a:r>
          </a:p>
          <a:p>
            <a:pPr lvl="1"/>
            <a:r>
              <a:rPr lang="en-US" dirty="0"/>
              <a:t>Wanted signal power is REFSENS + 9 dB at 20 MHz CBW</a:t>
            </a:r>
            <a:endParaRPr lang="en-DE" dirty="0"/>
          </a:p>
          <a:p>
            <a:pPr lvl="1"/>
            <a:r>
              <a:rPr lang="en-DE" dirty="0"/>
              <a:t>Interferer BW is 20 MHz for single carrier and for intra-band contiguous CA (BW Classes B, C, D, E, I, M, N, O)</a:t>
            </a:r>
          </a:p>
          <a:p>
            <a:pPr lvl="1"/>
            <a:r>
              <a:rPr lang="en-US" dirty="0"/>
              <a:t>[For intra-band contiguous CA the </a:t>
            </a:r>
            <a:r>
              <a:rPr lang="en-US" dirty="0">
                <a:solidFill>
                  <a:srgbClr val="FF0000"/>
                </a:solidFill>
              </a:rPr>
              <a:t>wanted signal power level per CC</a:t>
            </a:r>
            <a:r>
              <a:rPr lang="en-US" dirty="0"/>
              <a:t> scaling is according to the actual configured aggregated bandwidth]</a:t>
            </a:r>
            <a:endParaRPr lang="en-DE" dirty="0"/>
          </a:p>
          <a:p>
            <a:endParaRPr lang="en-DE" dirty="0"/>
          </a:p>
          <a:p>
            <a:r>
              <a:rPr lang="en-DE" dirty="0"/>
              <a:t>Out of Band Blocking</a:t>
            </a:r>
          </a:p>
          <a:p>
            <a:pPr lvl="1"/>
            <a:r>
              <a:rPr lang="en-US" dirty="0"/>
              <a:t>Range 3 exception to -20 dBm for </a:t>
            </a:r>
            <a:r>
              <a:rPr lang="en-US" dirty="0" err="1"/>
              <a:t>F</a:t>
            </a:r>
            <a:r>
              <a:rPr lang="en-US" baseline="-25000" dirty="0" err="1"/>
              <a:t>interferer</a:t>
            </a:r>
            <a:r>
              <a:rPr lang="en-US" dirty="0"/>
              <a:t> &gt; 4200 MHz</a:t>
            </a:r>
          </a:p>
          <a:p>
            <a:pPr lvl="1"/>
            <a:r>
              <a:rPr lang="en-US" strike="sngStrike" dirty="0">
                <a:solidFill>
                  <a:srgbClr val="FF0000"/>
                </a:solidFill>
              </a:rPr>
              <a:t>[For intra-band contiguous CA the scaling is according to the actual configured aggregated bandwidth]</a:t>
            </a:r>
          </a:p>
          <a:p>
            <a:pPr lvl="1"/>
            <a:r>
              <a:rPr lang="en-US" dirty="0">
                <a:solidFill>
                  <a:srgbClr val="FF0000"/>
                </a:solidFill>
              </a:rPr>
              <a:t>The wanted signal power level is fixed at REFSENS + 9 dB for single carrier and </a:t>
            </a:r>
            <a:r>
              <a:rPr lang="en-US">
                <a:solidFill>
                  <a:srgbClr val="FF0000"/>
                </a:solidFill>
              </a:rPr>
              <a:t>intra-band contiguous CA</a:t>
            </a:r>
            <a:endParaRPr lang="en-US" dirty="0">
              <a:solidFill>
                <a:srgbClr val="FF0000"/>
              </a:solidFill>
            </a:endParaRPr>
          </a:p>
          <a:p>
            <a:pPr lvl="1"/>
            <a:endParaRPr lang="en-US" dirty="0"/>
          </a:p>
          <a:p>
            <a:endParaRPr lang="en-DE" dirty="0"/>
          </a:p>
          <a:p>
            <a:endParaRPr lang="en-DE" dirty="0"/>
          </a:p>
        </p:txBody>
      </p:sp>
    </p:spTree>
    <p:extLst>
      <p:ext uri="{BB962C8B-B14F-4D97-AF65-F5344CB8AC3E}">
        <p14:creationId xmlns:p14="http://schemas.microsoft.com/office/powerpoint/2010/main" val="330970646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AA7AC0C743A294CADF60F661720E3E6" ma:contentTypeVersion="10" ma:contentTypeDescription="Create a new document." ma:contentTypeScope="" ma:versionID="393421504b390e75c13e1df3eeeba9ad">
  <xsd:schema xmlns:xsd="http://www.w3.org/2001/XMLSchema" xmlns:xs="http://www.w3.org/2001/XMLSchema" xmlns:p="http://schemas.microsoft.com/office/2006/metadata/properties" xmlns:ns3="6f846979-0e6f-42ff-8b87-e1893efeda99" targetNamespace="http://schemas.microsoft.com/office/2006/metadata/properties" ma:root="true" ma:fieldsID="e5c1c0fc1bab5f01085b46c370843bbe" ns3:_="">
    <xsd:import namespace="6f846979-0e6f-42ff-8b87-e1893efeda99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OCR" minOccurs="0"/>
                <xsd:element ref="ns3:MediaServiceLocation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f846979-0e6f-42ff-8b87-e1893efeda9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3" nillable="true" ma:displayName="Location" ma:internalName="MediaServiceLocation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CE96A4C6-9032-4E5E-BE6E-A04CC0260A1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f846979-0e6f-42ff-8b87-e1893efeda9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32D86B90-44A4-4D14-B93E-0D265AB056AF}">
  <ds:schemaRefs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purl.org/dc/terms/"/>
    <ds:schemaRef ds:uri="6f846979-0e6f-42ff-8b87-e1893efeda99"/>
    <ds:schemaRef ds:uri="http://schemas.openxmlformats.org/package/2006/metadata/core-properties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2DFF7558-FF60-429D-8AA9-D2D16FD4CAE2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667</TotalTime>
  <Words>392</Words>
  <Application>Microsoft Macintosh PowerPoint</Application>
  <PresentationFormat>Widescreen</PresentationFormat>
  <Paragraphs>40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WF on NR-U ACS and blocking requirements </vt:lpstr>
      <vt:lpstr>Background</vt:lpstr>
      <vt:lpstr>WF - ACS requirement</vt:lpstr>
      <vt:lpstr>WF - Blocking requirements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WF on new intra-band CA BW classes for NR-U</dc:title>
  <dc:creator>Ericsson</dc:creator>
  <cp:lastModifiedBy>Camila Priale Olivares</cp:lastModifiedBy>
  <cp:revision>39</cp:revision>
  <dcterms:created xsi:type="dcterms:W3CDTF">2020-03-02T22:32:10Z</dcterms:created>
  <dcterms:modified xsi:type="dcterms:W3CDTF">2020-06-03T16:50:51Z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0x0101003AA7AC0C743A294CADF60F661720E3E6</vt:lpwstr>
  </property>
</Properties>
</file>