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her Sienkiewicz" initials="ES" lastIdx="3" clrIdx="0"/>
  <p:cmAuthor id="2" name="xuefei1" initials="4" lastIdx="1" clrIdx="1"/>
  <p:cmAuthor id="3" name="Golebiowski, Bartlomiej (Nokia - PL/Wroclaw)" initials="GB(-P" lastIdx="1" clrIdx="2">
    <p:extLst>
      <p:ext uri="{19B8F6BF-5375-455C-9EA6-DF929625EA0E}">
        <p15:presenceInfo xmlns:p15="http://schemas.microsoft.com/office/powerpoint/2012/main" userId="S::bartlomiej.golebiowski@nokia.com::602e1dda-347d-4353-958a-82e4ce7e0f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2.6.2020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2.6.2020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2.6.2020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2.6.2020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2.6.2020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2.6.2020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2.6.2020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2.6.2020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2.6.2020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2.6.2020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2.6.2020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7EEB1-1759-49CF-8281-207530E5E269}" type="datetimeFigureOut">
              <a:rPr lang="fi-FI" smtClean="0"/>
              <a:t>2.6.2020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3471" y="1662670"/>
            <a:ext cx="9144000" cy="23876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Way </a:t>
            </a:r>
            <a:r>
              <a:rPr lang="en-US" sz="4000" dirty="0"/>
              <a:t>forward on LTE UE and BS performance requirements for additional enhancements for NB-IOT</a:t>
            </a:r>
            <a:endParaRPr lang="fi-FI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3471" y="4590578"/>
            <a:ext cx="9144000" cy="1655762"/>
          </a:xfrm>
        </p:spPr>
        <p:txBody>
          <a:bodyPr/>
          <a:lstStyle/>
          <a:p>
            <a:r>
              <a:rPr lang="fi-FI" dirty="0" smtClean="0"/>
              <a:t>Huawei,Hisilicon</a:t>
            </a:r>
            <a:endParaRPr lang="fi-FI" dirty="0"/>
          </a:p>
        </p:txBody>
      </p:sp>
      <p:sp>
        <p:nvSpPr>
          <p:cNvPr id="4" name="Subtitle 2"/>
          <p:cNvSpPr txBox="1"/>
          <p:nvPr/>
        </p:nvSpPr>
        <p:spPr>
          <a:xfrm>
            <a:off x="9536509" y="268222"/>
            <a:ext cx="2243599" cy="429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i-FI" dirty="0" smtClean="0"/>
              <a:t>R4-200</a:t>
            </a:r>
            <a:r>
              <a:rPr lang="en-US" dirty="0" smtClean="0"/>
              <a:t>8759</a:t>
            </a:r>
            <a:endParaRPr lang="fi-FI" dirty="0"/>
          </a:p>
        </p:txBody>
      </p:sp>
      <p:sp>
        <p:nvSpPr>
          <p:cNvPr id="5" name="Subtitle 2"/>
          <p:cNvSpPr txBox="1"/>
          <p:nvPr/>
        </p:nvSpPr>
        <p:spPr>
          <a:xfrm>
            <a:off x="528917" y="152891"/>
            <a:ext cx="5984178" cy="9694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b="1" dirty="0"/>
              <a:t>3GPP TSG-RAN WG4 Meeting #</a:t>
            </a:r>
            <a:r>
              <a:rPr lang="en-GB" b="1" dirty="0" smtClean="0"/>
              <a:t>95-e </a:t>
            </a:r>
          </a:p>
          <a:p>
            <a:pPr algn="l"/>
            <a:r>
              <a:rPr lang="en-GB" b="1" dirty="0" smtClean="0"/>
              <a:t>Electronic Meeting, 25 May – 5 </a:t>
            </a:r>
            <a:r>
              <a:rPr lang="en-GB" b="1" dirty="0" smtClean="0"/>
              <a:t>June, </a:t>
            </a:r>
            <a:r>
              <a:rPr lang="en-GB" b="1" dirty="0" smtClean="0"/>
              <a:t>2020</a:t>
            </a:r>
            <a:endParaRPr lang="fi-FI" dirty="0" smtClean="0"/>
          </a:p>
          <a:p>
            <a:pPr algn="l"/>
            <a:endParaRPr lang="fi-FI" dirty="0">
              <a:highlight>
                <a:srgbClr val="FFFF00"/>
              </a:highligh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97583" y="1202200"/>
            <a:ext cx="1117874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5600" indent="-45720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D</a:t>
            </a:r>
            <a:r>
              <a:rPr lang="en-US" altLang="zh-CN" dirty="0" smtClean="0"/>
              <a:t>efine NPDSCH performance </a:t>
            </a:r>
            <a:r>
              <a:rPr lang="en-US" altLang="zh-CN" dirty="0"/>
              <a:t>requirements with </a:t>
            </a:r>
            <a:r>
              <a:rPr lang="en-US" altLang="zh-CN" dirty="0" smtClean="0"/>
              <a:t>multi-TB scheduled transmission </a:t>
            </a:r>
            <a:r>
              <a:rPr lang="en-US" altLang="zh-CN" dirty="0"/>
              <a:t>by using the following simulation assumptions</a:t>
            </a:r>
            <a:r>
              <a:rPr lang="en-US" altLang="zh-CN" dirty="0" smtClean="0"/>
              <a:t>.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71880" y="353529"/>
            <a:ext cx="1136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dirty="0" smtClean="0"/>
              <a:t>NPDSCH performance requirements</a:t>
            </a:r>
            <a:endParaRPr lang="zh-CN" altLang="en-US" sz="32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631116"/>
              </p:ext>
            </p:extLst>
          </p:nvPr>
        </p:nvGraphicFramePr>
        <p:xfrm>
          <a:off x="2359147" y="1879308"/>
          <a:ext cx="7484713" cy="4114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83406"/>
                <a:gridCol w="4501307"/>
              </a:tblGrid>
              <a:tr h="2627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Parameter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Value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62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System bandwidth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200 kHz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62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Operation mode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Stand alone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62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Antenna configuration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1T1R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62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Channel model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ETU 1Hz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62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Frequency error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 Hz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62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Timing error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0μs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62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Performance target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SNR@70% of  maximum throughput 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62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N</a:t>
                      </a:r>
                      <a:r>
                        <a:rPr lang="en-US" sz="1800" baseline="-25000" dirty="0">
                          <a:effectLst/>
                        </a:rPr>
                        <a:t>SF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62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Repetition number 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32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62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Transmission mode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Interleaved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62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HARQ process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62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Carrier Type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Non-anchor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62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TB size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1032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6275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Duplex mode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HD-FDD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97583" y="6258004"/>
            <a:ext cx="10917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5600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Interested companies </a:t>
            </a:r>
            <a:r>
              <a:rPr lang="en-US" altLang="zh-CN" sz="2000" dirty="0" smtClean="0"/>
              <a:t>are welcome to </a:t>
            </a:r>
            <a:r>
              <a:rPr lang="en-US" altLang="zh-CN" sz="2000" dirty="0"/>
              <a:t>provide simulation results in the next meeting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91482" y="262840"/>
            <a:ext cx="111787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NPUSCH format 1 performance requirements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561412"/>
              </p:ext>
            </p:extLst>
          </p:nvPr>
        </p:nvGraphicFramePr>
        <p:xfrm>
          <a:off x="2266291" y="1844902"/>
          <a:ext cx="7772400" cy="3566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86200"/>
                <a:gridCol w="3886200"/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lang="zh-CN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  <a:endParaRPr lang="zh-CN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 of tones</a:t>
                      </a:r>
                      <a:endParaRPr lang="zh-CN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SCS</a:t>
                      </a:r>
                      <a:endParaRPr lang="zh-CN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15kHz</a:t>
                      </a:r>
                      <a:endParaRPr lang="zh-CN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Antenna configuration</a:t>
                      </a:r>
                      <a:endParaRPr lang="zh-CN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1T2R</a:t>
                      </a:r>
                      <a:endParaRPr lang="zh-CN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Channel model</a:t>
                      </a:r>
                      <a:endParaRPr lang="zh-CN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ETU 1Hz</a:t>
                      </a:r>
                      <a:endParaRPr lang="zh-CN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 error</a:t>
                      </a:r>
                      <a:endParaRPr lang="zh-CN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0Hz</a:t>
                      </a:r>
                      <a:endParaRPr lang="zh-CN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Timing error</a:t>
                      </a:r>
                      <a:endParaRPr lang="zh-CN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0μs</a:t>
                      </a:r>
                      <a:endParaRPr lang="zh-CN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Performance target</a:t>
                      </a:r>
                      <a:endParaRPr lang="zh-CN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SNR@ 70% of maximum throughput</a:t>
                      </a:r>
                      <a:endParaRPr lang="zh-CN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NRU</a:t>
                      </a:r>
                      <a:endParaRPr lang="zh-CN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Repetition number</a:t>
                      </a:r>
                      <a:endParaRPr lang="zh-CN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64</a:t>
                      </a:r>
                      <a:endParaRPr lang="zh-CN" sz="18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HARQ process</a:t>
                      </a:r>
                      <a:endParaRPr lang="zh-CN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 mode</a:t>
                      </a:r>
                      <a:endParaRPr lang="zh-CN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Interleaved</a:t>
                      </a:r>
                      <a:endParaRPr lang="zh-CN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TB size</a:t>
                      </a:r>
                      <a:endParaRPr lang="zh-CN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424</a:t>
                      </a:r>
                      <a:endParaRPr lang="zh-CN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84293" y="5658915"/>
            <a:ext cx="10917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5600" indent="-457200">
              <a:buFont typeface="Arial" panose="020B0604020202020204" pitchFamily="34" charset="0"/>
              <a:buChar char="•"/>
            </a:pPr>
            <a:r>
              <a:rPr lang="en-US" altLang="zh-CN" sz="2000" dirty="0"/>
              <a:t>Interested companies </a:t>
            </a:r>
            <a:r>
              <a:rPr lang="en-US" altLang="zh-CN" sz="2000" dirty="0" smtClean="0"/>
              <a:t>are welcome to </a:t>
            </a:r>
            <a:r>
              <a:rPr lang="en-US" altLang="zh-CN" sz="2000" dirty="0"/>
              <a:t>provide simulation results in the next meeting</a:t>
            </a:r>
            <a:endParaRPr lang="zh-CN" altLang="en-US" sz="2000" dirty="0"/>
          </a:p>
        </p:txBody>
      </p:sp>
      <p:sp>
        <p:nvSpPr>
          <p:cNvPr id="6" name="文本框 5"/>
          <p:cNvSpPr txBox="1"/>
          <p:nvPr/>
        </p:nvSpPr>
        <p:spPr>
          <a:xfrm>
            <a:off x="484293" y="1033913"/>
            <a:ext cx="1117874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5600" indent="-45720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D</a:t>
            </a:r>
            <a:r>
              <a:rPr lang="en-US" altLang="zh-CN" dirty="0" smtClean="0"/>
              <a:t>efine </a:t>
            </a:r>
            <a:r>
              <a:rPr lang="en-US" altLang="zh-CN" dirty="0"/>
              <a:t>NPUSCH format 1 performance requirements with </a:t>
            </a:r>
            <a:r>
              <a:rPr lang="en-US" altLang="zh-CN" dirty="0" smtClean="0"/>
              <a:t>multi-TB scheduled transmission by </a:t>
            </a:r>
            <a:r>
              <a:rPr lang="en-US" altLang="zh-CN" dirty="0"/>
              <a:t>using the </a:t>
            </a:r>
            <a:r>
              <a:rPr lang="en-US" altLang="zh-CN" dirty="0" smtClean="0"/>
              <a:t>following simulation assumptions.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0044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</TotalTime>
  <Words>192</Words>
  <Application>Microsoft Office PowerPoint</Application>
  <PresentationFormat>宽屏</PresentationFormat>
  <Paragraphs>67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等线</vt:lpstr>
      <vt:lpstr>宋体</vt:lpstr>
      <vt:lpstr>Arial</vt:lpstr>
      <vt:lpstr>Calibri</vt:lpstr>
      <vt:lpstr>Calibri Light</vt:lpstr>
      <vt:lpstr>Times New Roman</vt:lpstr>
      <vt:lpstr>Office Theme</vt:lpstr>
      <vt:lpstr>Way forward on LTE UE and BS performance requirements for additional enhancements for NB-IOT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TS referencing rules</dc:title>
  <dc:creator>Nokia-user</dc:creator>
  <cp:lastModifiedBy>Huawei</cp:lastModifiedBy>
  <cp:revision>81</cp:revision>
  <dcterms:created xsi:type="dcterms:W3CDTF">2020-02-28T12:26:00Z</dcterms:created>
  <dcterms:modified xsi:type="dcterms:W3CDTF">2020-06-02T09:14:27Z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0x010100A65EF91AF809AE43A424EC0312E4EB1E</vt:lpwstr>
  </property>
  <property fmtid="{D5CDD505-2E9C-101B-9397-08002B2CF9AE}" pid="3" name="_2015_ms_pID_725343">
    <vt:lpwstr>(3)S2rxiGUwEKtMQz8hgk57VAkXUacIw/38RGunTI8/AfxujoWCicjNbae7cgcYLXBHRzgZ4c1Q
w7GOhy1mLzwStTuPWZZdqWsobacrtCQwrLG44pmISdfJdcQpJvzqh5AHzXI9ZuUE1DhGcJ2V
7vGtntNUazaW9l+XGmIdTKhPbnJtLua2pSYcCNPq4cwLicwtBoACTDtF3mokKVrDv8ATujEt
q53dRFlwl827Bj9tOF</vt:lpwstr>
  </property>
  <property fmtid="{D5CDD505-2E9C-101B-9397-08002B2CF9AE}" pid="4" name="_2015_ms_pID_7253431">
    <vt:lpwstr>qkV4+BgfRnYSWURakyj5WPq3OLV3Th9m+fnqnhpV5DuEK58imxEFmB
w1T/IlnSGGilwm506SHFQR63XYdL4n0X6QgGI8GZ/LUdGW2D0mzEYLXiJsCawjdvI9Jpcjj2
PeWUIiyiBH/GiUiOFXsvevAUYFmw+a23H4P8JV3zpXaERfAAVvhNyzDxSY7MDzE+kgq7vLLO
BueNlnow79WBDmjr3+JuR0TctoTLHj4RRu3F</vt:lpwstr>
  </property>
  <property fmtid="{D5CDD505-2E9C-101B-9397-08002B2CF9AE}" pid="5" name="KSOProductBuildVer">
    <vt:lpwstr>2052-10.8.2.6613</vt:lpwstr>
  </property>
  <property fmtid="{D5CDD505-2E9C-101B-9397-08002B2CF9AE}" pid="6" name="_2015_ms_pID_7253432">
    <vt:lpwstr>9Q==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1590975103</vt:lpwstr>
  </property>
</Properties>
</file>