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4" d="100"/>
          <a:sy n="64" d="100"/>
        </p:scale>
        <p:origin x="680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AF0D7-8ADF-43A0-8261-C409428C8D0B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5C479-C25E-4B70-A177-DB90D387BF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98863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AF0D7-8ADF-43A0-8261-C409428C8D0B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5C479-C25E-4B70-A177-DB90D387BF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40816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AF0D7-8ADF-43A0-8261-C409428C8D0B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5C479-C25E-4B70-A177-DB90D387BF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82574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AF0D7-8ADF-43A0-8261-C409428C8D0B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5C479-C25E-4B70-A177-DB90D387BF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9871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AF0D7-8ADF-43A0-8261-C409428C8D0B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5C479-C25E-4B70-A177-DB90D387BF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51343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AF0D7-8ADF-43A0-8261-C409428C8D0B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5C479-C25E-4B70-A177-DB90D387BF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8426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AF0D7-8ADF-43A0-8261-C409428C8D0B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5C479-C25E-4B70-A177-DB90D387BF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5958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AF0D7-8ADF-43A0-8261-C409428C8D0B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5C479-C25E-4B70-A177-DB90D387BF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62765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AF0D7-8ADF-43A0-8261-C409428C8D0B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5C479-C25E-4B70-A177-DB90D387BF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68420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AF0D7-8ADF-43A0-8261-C409428C8D0B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5C479-C25E-4B70-A177-DB90D387BF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59345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AF0D7-8ADF-43A0-8261-C409428C8D0B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5C479-C25E-4B70-A177-DB90D387BF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69436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0AF0D7-8ADF-43A0-8261-C409428C8D0B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55C479-C25E-4B70-A177-DB90D387BF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02156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urldefense.proofpoint.com/v2/url?u=https-3A__docs.fcc.gov_public_attachments_FCC-2D20-2D22A1.pdf&amp;d=DwMGaQ&amp;c=udBTRvFvXC5Dhqg7UHpJlPps3mZ3LRxpb6__0PomBTQ&amp;r=2kOup_8FMDYjkawElasGHCWlGYYVDZYLbo-CraxKudw&amp;m=oVkGHjdo8dDLuyeDPJ_4i-SSEq2pisSv5GUXzwD09t0&amp;s=tQmjzS5dyb5akIbgDOiYuXvG6l0HAcFEeYhGOgega5o&amp;e=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726315"/>
          </a:xfrm>
        </p:spPr>
        <p:txBody>
          <a:bodyPr>
            <a:noAutofit/>
          </a:bodyPr>
          <a:lstStyle/>
          <a:p>
            <a:pPr algn="l"/>
            <a:r>
              <a:rPr lang="en-GB" sz="2000" b="1" dirty="0"/>
              <a:t>3GPP TSG-RAN WG4 Meeting #94-bis-e		</a:t>
            </a:r>
            <a:r>
              <a:rPr lang="en-GB" sz="2000" b="1"/>
              <a:t>	</a:t>
            </a:r>
            <a:r>
              <a:rPr lang="en-US" sz="2000" b="1" smtClean="0">
                <a:latin typeface="+mn-lt"/>
              </a:rPr>
              <a:t>R4-2005720</a:t>
            </a:r>
            <a:r>
              <a:rPr lang="en-US" sz="2000" b="1" dirty="0">
                <a:latin typeface="+mn-lt"/>
              </a:rPr>
              <a:t/>
            </a:r>
            <a:br>
              <a:rPr lang="en-US" sz="2000" b="1" dirty="0">
                <a:latin typeface="+mn-lt"/>
              </a:rPr>
            </a:br>
            <a:r>
              <a:rPr lang="en-GB" sz="2000" b="1" dirty="0"/>
              <a:t>Electronic Meeting, 20</a:t>
            </a:r>
            <a:r>
              <a:rPr lang="en-GB" sz="2000" b="1" baseline="30000" dirty="0"/>
              <a:t>th</a:t>
            </a:r>
            <a:r>
              <a:rPr lang="en-GB" sz="2000" b="1" dirty="0"/>
              <a:t> – 30</a:t>
            </a:r>
            <a:r>
              <a:rPr lang="en-GB" sz="2000" b="1" baseline="30000" dirty="0"/>
              <a:t>th</a:t>
            </a:r>
            <a:r>
              <a:rPr lang="en-GB" sz="2000" b="1" dirty="0"/>
              <a:t> April., 2020</a:t>
            </a:r>
            <a:endParaRPr lang="en-US" sz="20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2727395"/>
            <a:ext cx="9144000" cy="1655762"/>
          </a:xfrm>
        </p:spPr>
        <p:txBody>
          <a:bodyPr>
            <a:normAutofit/>
          </a:bodyPr>
          <a:lstStyle/>
          <a:p>
            <a:r>
              <a:rPr lang="en-US" sz="3600" b="1" dirty="0"/>
              <a:t>Way forward on band n77 use for the US </a:t>
            </a:r>
          </a:p>
          <a:p>
            <a:r>
              <a:rPr lang="en-US" sz="3600" b="1" dirty="0"/>
              <a:t>C-band</a:t>
            </a: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859735" y="4785830"/>
            <a:ext cx="10865126" cy="1727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80000"/>
              </a:lnSpc>
              <a:tabLst>
                <a:tab pos="3951288" algn="r"/>
              </a:tabLst>
            </a:pPr>
            <a:r>
              <a:rPr lang="en-US" altLang="sv-SE" sz="2800" b="1" dirty="0"/>
              <a:t>Agenda Item:     4.4</a:t>
            </a:r>
            <a:endParaRPr lang="en-US" altLang="sv-SE" sz="2800" dirty="0"/>
          </a:p>
          <a:p>
            <a:pPr algn="l">
              <a:lnSpc>
                <a:spcPct val="80000"/>
              </a:lnSpc>
              <a:tabLst>
                <a:tab pos="3951288" algn="r"/>
              </a:tabLst>
            </a:pPr>
            <a:r>
              <a:rPr lang="en-US" altLang="sv-SE" sz="2800" b="1" dirty="0"/>
              <a:t>Document for:</a:t>
            </a:r>
            <a:r>
              <a:rPr lang="en-US" altLang="sv-SE" sz="2800" dirty="0"/>
              <a:t>   Approval</a:t>
            </a:r>
          </a:p>
          <a:p>
            <a:pPr marL="1262063" indent="-1262063" algn="l">
              <a:lnSpc>
                <a:spcPct val="80000"/>
              </a:lnSpc>
              <a:tabLst>
                <a:tab pos="3951288" algn="r"/>
              </a:tabLst>
            </a:pPr>
            <a:r>
              <a:rPr lang="en-US" altLang="sv-SE" sz="2800" b="1" dirty="0"/>
              <a:t>Source: 	</a:t>
            </a:r>
            <a:r>
              <a:rPr lang="en-US" altLang="sv-SE" sz="2800" dirty="0"/>
              <a:t>Verizon, AT&amp;T, T-Mobile-USA, Nokia, Samsung, Apple, Skyworks, Qualcomm, Ericsson</a:t>
            </a:r>
            <a:endParaRPr lang="en-US" altLang="sv-SE" sz="28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1513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sv-SE" b="1" noProof="0" dirty="0"/>
              <a:t>Background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565550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FCC has recently decided to allocate more spectrum for 5G use on U.S. C-band [1]</a:t>
            </a:r>
          </a:p>
          <a:p>
            <a:r>
              <a:rPr lang="en-US" dirty="0"/>
              <a:t>The C-band frequency range is within the band n77, and the FCC SEM has comparable restrictions as the 3GPP band n77</a:t>
            </a:r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r>
              <a:rPr lang="en-US" dirty="0"/>
              <a:t>Contribution from Nokia [2] analyzed the possibility to use the band n77 in U.S </a:t>
            </a:r>
          </a:p>
          <a:p>
            <a:r>
              <a:rPr lang="en-US" dirty="0"/>
              <a:t>Contribution from Verizon, Nokia, Samsung and Ericsson [3] proposed to reuse the existing band n77 for the U.S. C-band</a:t>
            </a:r>
          </a:p>
          <a:p>
            <a:r>
              <a:rPr lang="en-US" dirty="0"/>
              <a:t>Companies recommended, in the online discussions, to enrich the eco-system by reuse of band n77 for U.S. operation  </a:t>
            </a:r>
          </a:p>
          <a:p>
            <a:endParaRPr lang="en-US" sz="2400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B4CC54E0-6797-476B-A429-756812D815EE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3206148" y="3001907"/>
            <a:ext cx="4162425" cy="1281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5940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sv-SE" b="1" noProof="0" dirty="0"/>
              <a:t>Proposed way-forward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400" dirty="0"/>
              <a:t>Agreement: The b</a:t>
            </a:r>
            <a:r>
              <a:rPr lang="en-US" sz="2400" dirty="0"/>
              <a:t>and n77 can be re-used by 3GPP for the U.S. C-band</a:t>
            </a:r>
            <a:endParaRPr lang="en-US" sz="2400" strike="sngStrike" dirty="0"/>
          </a:p>
          <a:p>
            <a:pPr fontAlgn="base"/>
            <a:r>
              <a:rPr lang="en-US" sz="2400" dirty="0"/>
              <a:t>Further check the co-existence requirements for the U.S. operation</a:t>
            </a:r>
          </a:p>
          <a:p>
            <a:pPr lvl="1" fontAlgn="base">
              <a:buFont typeface="Wingdings" panose="05000000000000000000" pitchFamily="2" charset="2"/>
              <a:buChar char="v"/>
            </a:pPr>
            <a:r>
              <a:rPr lang="en-US" sz="2000" dirty="0"/>
              <a:t> Determine whether any changes to the UE co-existence table are needed</a:t>
            </a:r>
          </a:p>
          <a:p>
            <a:pPr marL="746125" lvl="1" indent="-288925" fontAlgn="base">
              <a:buFont typeface="Wingdings" panose="05000000000000000000" pitchFamily="2" charset="2"/>
              <a:buChar char="v"/>
            </a:pPr>
            <a:r>
              <a:rPr lang="en-US" sz="2000" dirty="0"/>
              <a:t>Determine whether other additional spurious emission requirements are needed for Band n77 in 3GPP requirements</a:t>
            </a:r>
          </a:p>
          <a:p>
            <a:pPr marL="746125" lvl="1" indent="-288925" fontAlgn="base">
              <a:buFont typeface="Wingdings" panose="05000000000000000000" pitchFamily="2" charset="2"/>
              <a:buChar char="v"/>
            </a:pPr>
            <a:r>
              <a:rPr lang="en-US" sz="2000" dirty="0">
                <a:solidFill>
                  <a:schemeClr val="accent6"/>
                </a:solidFill>
              </a:rPr>
              <a:t>If it is found that additional requirements are needed, they will be introduced in a way so that legacy n77 devices operating in legacy networks are not </a:t>
            </a:r>
            <a:r>
              <a:rPr lang="en-US" sz="2000" dirty="0" smtClean="0">
                <a:solidFill>
                  <a:schemeClr val="accent6"/>
                </a:solidFill>
              </a:rPr>
              <a:t>impacted. </a:t>
            </a:r>
            <a:endParaRPr lang="en-US" sz="2000" strike="dblStrike" dirty="0" smtClean="0">
              <a:solidFill>
                <a:srgbClr val="0000FF"/>
              </a:solidFill>
            </a:endParaRPr>
          </a:p>
          <a:p>
            <a:r>
              <a:rPr lang="en-US" sz="2400" dirty="0" smtClean="0"/>
              <a:t>Define the requirements which cover the U.S. C-band in Rel-16</a:t>
            </a:r>
          </a:p>
          <a:p>
            <a:r>
              <a:rPr lang="en-US" sz="2400" dirty="0" smtClean="0"/>
              <a:t>Settle </a:t>
            </a:r>
            <a:r>
              <a:rPr lang="en-US" sz="2400" dirty="0"/>
              <a:t>major aspects with CR(s) by the RAN4 May meeting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5224036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sv-SE" b="1" noProof="0" dirty="0"/>
              <a:t>References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400" dirty="0"/>
              <a:t>[1] 	</a:t>
            </a:r>
            <a:r>
              <a:rPr lang="en-US" sz="2400" u="sng" dirty="0">
                <a:hlinkClick r:id="rId2"/>
              </a:rPr>
              <a:t>https://docs.fcc.gov/public/attachments/FCC-20-22A1.pdf</a:t>
            </a:r>
            <a:r>
              <a:rPr lang="en-US" sz="2400" dirty="0"/>
              <a:t> </a:t>
            </a:r>
          </a:p>
          <a:p>
            <a:pPr marL="0" indent="0">
              <a:buNone/>
            </a:pPr>
            <a:r>
              <a:rPr lang="en-US" sz="2400" dirty="0"/>
              <a:t>[2]	</a:t>
            </a:r>
            <a:r>
              <a:rPr lang="sv-FI" sz="2400" dirty="0"/>
              <a:t>R4-2004998, </a:t>
            </a:r>
            <a:r>
              <a:rPr lang="en-US" sz="2400" dirty="0"/>
              <a:t>“Usage of n77 in US C-band”, Nokia</a:t>
            </a:r>
          </a:p>
          <a:p>
            <a:pPr marL="0" indent="0">
              <a:buNone/>
            </a:pPr>
            <a:r>
              <a:rPr lang="en-US" sz="2400" dirty="0"/>
              <a:t>[3]	R4-2004957, “Proposal of US C-band”, Verizon, Nokia, Samsung, Ericsson</a:t>
            </a:r>
          </a:p>
        </p:txBody>
      </p:sp>
    </p:spTree>
    <p:extLst>
      <p:ext uri="{BB962C8B-B14F-4D97-AF65-F5344CB8AC3E}">
        <p14:creationId xmlns:p14="http://schemas.microsoft.com/office/powerpoint/2010/main" val="36501069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</TotalTime>
  <Words>138</Words>
  <Application>Microsoft Office PowerPoint</Application>
  <PresentationFormat>Widescreen</PresentationFormat>
  <Paragraphs>31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宋体</vt:lpstr>
      <vt:lpstr>Arial</vt:lpstr>
      <vt:lpstr>Calibri</vt:lpstr>
      <vt:lpstr>Calibri Light</vt:lpstr>
      <vt:lpstr>Wingdings</vt:lpstr>
      <vt:lpstr>Office Theme</vt:lpstr>
      <vt:lpstr>3GPP TSG-RAN WG4 Meeting #94-bis-e   R4-2005720 Electronic Meeting, 20th – 30th April., 2020</vt:lpstr>
      <vt:lpstr>Background</vt:lpstr>
      <vt:lpstr>Proposed way-forward</vt:lpstr>
      <vt:lpstr>References</vt:lpstr>
    </vt:vector>
  </TitlesOfParts>
  <Company>Verizon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 Meeting #94-bis-e     R4-200xxxx Electronic Meeting, 20th – 30th April., 2020</dc:title>
  <dc:creator>Verizon</dc:creator>
  <cp:lastModifiedBy>Verizon</cp:lastModifiedBy>
  <cp:revision>103</cp:revision>
  <dcterms:created xsi:type="dcterms:W3CDTF">2020-04-23T17:40:16Z</dcterms:created>
  <dcterms:modified xsi:type="dcterms:W3CDTF">2020-04-29T13:05:49Z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359027624</vt:i4>
  </property>
  <property fmtid="{D5CDD505-2E9C-101B-9397-08002B2CF9AE}" pid="3" name="_NewReviewCycle">
    <vt:lpwstr/>
  </property>
  <property fmtid="{D5CDD505-2E9C-101B-9397-08002B2CF9AE}" pid="4" name="_EmailSubject">
    <vt:lpwstr>WF n77 for the US C-band</vt:lpwstr>
  </property>
  <property fmtid="{D5CDD505-2E9C-101B-9397-08002B2CF9AE}" pid="5" name="_AuthorEmail">
    <vt:lpwstr>gfong@qti.qualcomm.com</vt:lpwstr>
  </property>
  <property fmtid="{D5CDD505-2E9C-101B-9397-08002B2CF9AE}" pid="6" name="_AuthorEmailDisplayName">
    <vt:lpwstr>Gene Fong</vt:lpwstr>
  </property>
  <property fmtid="{D5CDD505-2E9C-101B-9397-08002B2CF9AE}" pid="7" name="_2015_ms_pID_725343">
    <vt:lpwstr>(2)Df0HUBYWmyVri+KVJ7cnpoPlWagfYyS8uJc9FarpJNIwQRayMUcyXqX6AbptiExHae69msU/
/tHZLdQdgquuOi0VLmLpDR4li6hcwZqeVpiUqzoKk4nFhfZAHAZEL5hlZZLztsA91VdcxZSn
UYNNFCFku3KI5rheOwbXaKUrsl5FG0ePdMgwPlg78NTDgWVmfuio99betw3zQMPUoONGfaRa
Y+bYKiJrlrKSGz44Ll</vt:lpwstr>
  </property>
  <property fmtid="{D5CDD505-2E9C-101B-9397-08002B2CF9AE}" pid="8" name="_2015_ms_pID_7253431">
    <vt:lpwstr>cQSAr8BxnNUrMflG5ySBIBGV/5naFgKo8iqHs3HZrpCNWtScRKZFKU
RbF32Rc4c4UqDgRjqe8bSXR112YC+EmUPRnG7GI5BPwAPxZ6PVrnzUK7cm40V3vIADG/Rycr
r6AzmDOlhQA5UjmYM/NjZ9kilJAVtba8bfrzPC57Y6BNtJLou5z9dIAwyIFC6xvJAgS29qUQ
mj/c8h+0Nnbl/49h</vt:lpwstr>
  </property>
</Properties>
</file>