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7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23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4058-7368-4676-9D8B-CB8A6918239E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298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4058-7368-4676-9D8B-CB8A6918239E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291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4058-7368-4676-9D8B-CB8A6918239E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679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4058-7368-4676-9D8B-CB8A6918239E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215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4058-7368-4676-9D8B-CB8A6918239E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420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4058-7368-4676-9D8B-CB8A6918239E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323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4058-7368-4676-9D8B-CB8A6918239E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912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4058-7368-4676-9D8B-CB8A6918239E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9982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4058-7368-4676-9D8B-CB8A6918239E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854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4058-7368-4676-9D8B-CB8A6918239E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614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4058-7368-4676-9D8B-CB8A6918239E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76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BE4058-7368-4676-9D8B-CB8A6918239E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419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b="1" dirty="0"/>
              <a:t>WF on timing mask requirement for ULSUP-TDM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</a:t>
            </a:r>
            <a:r>
              <a:rPr lang="en-US" altLang="zh-CN" dirty="0" err="1" smtClean="0"/>
              <a:t>HiSilicon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350084" y="271707"/>
            <a:ext cx="38926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sz="2000" b="1" dirty="0"/>
              <a:t>3GPP TSG-RAN4 Meeting #94-e </a:t>
            </a:r>
            <a:r>
              <a:rPr lang="en-GB" altLang="zh-CN" sz="2000" b="1" dirty="0" smtClean="0"/>
              <a:t>BIS</a:t>
            </a:r>
          </a:p>
          <a:p>
            <a:r>
              <a:rPr lang="en-GB" altLang="zh-CN" sz="2000" b="1" dirty="0"/>
              <a:t>Online, 20</a:t>
            </a:r>
            <a:r>
              <a:rPr lang="en-GB" altLang="zh-CN" sz="2000" b="1" baseline="30000" dirty="0"/>
              <a:t>th</a:t>
            </a:r>
            <a:r>
              <a:rPr lang="en-GB" altLang="zh-CN" sz="2000" b="1" dirty="0"/>
              <a:t> – 30</a:t>
            </a:r>
            <a:r>
              <a:rPr lang="en-GB" altLang="zh-CN" sz="2000" b="1" baseline="30000" dirty="0"/>
              <a:t>th</a:t>
            </a:r>
            <a:r>
              <a:rPr lang="en-GB" altLang="zh-CN" sz="2000" b="1" dirty="0"/>
              <a:t> April, </a:t>
            </a:r>
            <a:r>
              <a:rPr lang="en-GB" altLang="zh-CN" sz="2000" b="1" dirty="0" smtClean="0"/>
              <a:t>2020</a:t>
            </a:r>
            <a:endParaRPr lang="zh-CN" altLang="zh-CN" sz="2000" dirty="0"/>
          </a:p>
        </p:txBody>
      </p:sp>
      <p:sp>
        <p:nvSpPr>
          <p:cNvPr id="5" name="文本框 4"/>
          <p:cNvSpPr txBox="1"/>
          <p:nvPr/>
        </p:nvSpPr>
        <p:spPr>
          <a:xfrm>
            <a:off x="10330978" y="131499"/>
            <a:ext cx="1446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sz="2000" b="1" dirty="0"/>
              <a:t>R4-2005663</a:t>
            </a:r>
            <a:endParaRPr lang="en-GB" altLang="zh-CN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32786106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59003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22683"/>
            <a:ext cx="10515600" cy="4954280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In RAN4#94e and #94e-Bis meetings, the following questions for timing mask requirement for ULSUP-TDM were discussed:</a:t>
            </a:r>
          </a:p>
          <a:p>
            <a:pPr lvl="1"/>
            <a:r>
              <a:rPr lang="en-US" altLang="zh-CN" dirty="0" smtClean="0"/>
              <a:t>Sub-topic 5-1: Should the uplink timing difference between LTE and NR up to BS </a:t>
            </a:r>
            <a:r>
              <a:rPr lang="en-US" altLang="zh-CN" dirty="0" err="1" smtClean="0"/>
              <a:t>TAE+Tae</a:t>
            </a:r>
            <a:r>
              <a:rPr lang="en-US" altLang="zh-CN" dirty="0" smtClean="0"/>
              <a:t> be considered for ULSUP-TDM?</a:t>
            </a:r>
          </a:p>
          <a:p>
            <a:pPr lvl="2"/>
            <a:r>
              <a:rPr lang="en-US" altLang="zh-CN" sz="1900" dirty="0"/>
              <a:t>Q1: In order to address the original question for sub-Topic 5-1, i.e., should the uplink timing difference between LTE and NR up to BS </a:t>
            </a:r>
            <a:r>
              <a:rPr lang="en-US" altLang="zh-CN" sz="1900" dirty="0" err="1"/>
              <a:t>TAE+Tae</a:t>
            </a:r>
            <a:r>
              <a:rPr lang="en-US" altLang="zh-CN" sz="1900" dirty="0"/>
              <a:t> be considered for ULSUP-TDM, more evaluation including simulation seems be needed. Then if needed, what is the assumption for simulation or evaluation?</a:t>
            </a:r>
          </a:p>
          <a:p>
            <a:pPr lvl="2"/>
            <a:r>
              <a:rPr lang="en-US" altLang="zh-CN" sz="1900" dirty="0"/>
              <a:t>Q2: Is the condition under which the present time masks apply clear, or should the clarification on the condition be needed?</a:t>
            </a:r>
          </a:p>
          <a:p>
            <a:pPr lvl="2"/>
            <a:r>
              <a:rPr lang="en-US" altLang="zh-CN" sz="1900" dirty="0"/>
              <a:t>Q3: If the agreed answer to Q1is yes, how should the condition be clarified</a:t>
            </a:r>
            <a:r>
              <a:rPr lang="en-US" altLang="zh-CN" sz="1900" dirty="0" smtClean="0"/>
              <a:t>?</a:t>
            </a:r>
            <a:endParaRPr lang="en-US" altLang="zh-CN" b="1" dirty="0" smtClean="0"/>
          </a:p>
          <a:p>
            <a:pPr lvl="1"/>
            <a:r>
              <a:rPr lang="en-US" altLang="zh-CN" dirty="0" smtClean="0"/>
              <a:t>Sub-topic 5-2: How to capture the impact of uplink timing difference on the core specifications for ULSUP-TDM?</a:t>
            </a:r>
          </a:p>
          <a:p>
            <a:pPr lvl="2"/>
            <a:r>
              <a:rPr lang="en-US" altLang="zh-CN" sz="1900" dirty="0"/>
              <a:t>Q1: Should the discussion be postponed due to RAN2 on-going discussion on the applicability of the capability </a:t>
            </a:r>
            <a:r>
              <a:rPr lang="en-US" altLang="zh-CN" sz="1900" dirty="0" err="1"/>
              <a:t>ul</a:t>
            </a:r>
            <a:r>
              <a:rPr lang="en-US" altLang="zh-CN" sz="1900" dirty="0"/>
              <a:t>-</a:t>
            </a:r>
            <a:r>
              <a:rPr lang="en-US" altLang="zh-CN" sz="1900" dirty="0" err="1"/>
              <a:t>SharingEUTRA</a:t>
            </a:r>
            <a:r>
              <a:rPr lang="en-US" altLang="zh-CN" sz="1900" dirty="0"/>
              <a:t>-NR (related to ULSUP-TDM) for variable duplex bands?</a:t>
            </a:r>
          </a:p>
          <a:p>
            <a:pPr lvl="2"/>
            <a:r>
              <a:rPr lang="en-US" altLang="zh-CN" sz="1900" dirty="0" smtClean="0"/>
              <a:t>Q2</a:t>
            </a:r>
            <a:r>
              <a:rPr lang="en-US" altLang="zh-CN" sz="1900" dirty="0"/>
              <a:t>: Is there any UE behavior which needs RAN1 feedback? </a:t>
            </a:r>
          </a:p>
          <a:p>
            <a:pPr lvl="1"/>
            <a:r>
              <a:rPr lang="en-US" altLang="zh-CN" dirty="0" smtClean="0"/>
              <a:t>Sub-topic 5-3: Whether and how to test the time mask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658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59003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4543" y="1222682"/>
            <a:ext cx="10929257" cy="5457517"/>
          </a:xfrm>
        </p:spPr>
        <p:txBody>
          <a:bodyPr>
            <a:normAutofit/>
          </a:bodyPr>
          <a:lstStyle/>
          <a:p>
            <a:pPr marL="228600" lvl="1">
              <a:lnSpc>
                <a:spcPct val="100000"/>
              </a:lnSpc>
              <a:spcBef>
                <a:spcPts val="0"/>
              </a:spcBef>
            </a:pPr>
            <a:r>
              <a:rPr lang="en-US" altLang="zh-CN" sz="2000" dirty="0" smtClean="0"/>
              <a:t>The key issue is sub-topic 5-1. In order to address this issue, it is proposed to provide the simulations to do the evaluation for Q1 and Q2 in sub-topic 5-1</a:t>
            </a:r>
          </a:p>
          <a:p>
            <a:pPr marL="685800" lvl="2">
              <a:lnSpc>
                <a:spcPct val="100000"/>
              </a:lnSpc>
              <a:spcBef>
                <a:spcPts val="0"/>
              </a:spcBef>
            </a:pPr>
            <a:r>
              <a:rPr lang="en-US" altLang="zh-CN" sz="1800" dirty="0" smtClean="0"/>
              <a:t>Run link level simulation to evaluate the impact of uplink timing difference on the BS demodulation performance</a:t>
            </a:r>
          </a:p>
          <a:p>
            <a:pPr marL="1143000" lvl="3">
              <a:lnSpc>
                <a:spcPct val="100000"/>
              </a:lnSpc>
              <a:spcBef>
                <a:spcPts val="0"/>
              </a:spcBef>
            </a:pPr>
            <a:r>
              <a:rPr lang="en-US" altLang="zh-CN" sz="1600" dirty="0" smtClean="0"/>
              <a:t>Assume one LTE user and one NR user adjacent to each other in frequency domain in the same uplink time slot with the following parameters:</a:t>
            </a:r>
          </a:p>
          <a:p>
            <a:pPr marL="1600200" lvl="4">
              <a:lnSpc>
                <a:spcPct val="100000"/>
              </a:lnSpc>
              <a:spcBef>
                <a:spcPts val="0"/>
              </a:spcBef>
            </a:pPr>
            <a:r>
              <a:rPr lang="en-US" altLang="zh-CN" sz="1600" dirty="0" smtClean="0"/>
              <a:t>Follow the assumptions in Section 8.2.5 of TS38.104 ( which is NR requirements for UL timing adjustment) except for</a:t>
            </a:r>
          </a:p>
          <a:p>
            <a:pPr marL="1795463" lvl="5">
              <a:lnSpc>
                <a:spcPct val="100000"/>
              </a:lnSpc>
              <a:spcBef>
                <a:spcPts val="0"/>
              </a:spcBef>
            </a:pPr>
            <a:r>
              <a:rPr lang="en-US" altLang="zh-CN" sz="1600" dirty="0" smtClean="0"/>
              <a:t>Propagation condition: Replace propagation condition for each user by </a:t>
            </a:r>
            <a:r>
              <a:rPr lang="en-GB" altLang="zh-CN" sz="1600" dirty="0"/>
              <a:t>TDLC300-100 </a:t>
            </a:r>
            <a:r>
              <a:rPr lang="en-GB" altLang="zh-CN" sz="1600" dirty="0" smtClean="0"/>
              <a:t>Low, 1x2</a:t>
            </a:r>
          </a:p>
          <a:p>
            <a:pPr marL="1795463" lvl="5">
              <a:lnSpc>
                <a:spcPct val="110000"/>
              </a:lnSpc>
              <a:spcBef>
                <a:spcPts val="0"/>
              </a:spcBef>
            </a:pPr>
            <a:r>
              <a:rPr lang="en-US" altLang="zh-CN" sz="1600" dirty="0"/>
              <a:t>Uplink timing difference at the BS receiver between LTE and NR users: 5us, 3us, 2us, </a:t>
            </a:r>
            <a:r>
              <a:rPr lang="en-US" altLang="zh-CN" sz="1600" dirty="0" smtClean="0"/>
              <a:t>1us, 0us</a:t>
            </a:r>
            <a:endParaRPr lang="en-US" altLang="zh-CN" sz="1600" dirty="0"/>
          </a:p>
          <a:p>
            <a:pPr marL="1795463" lvl="5">
              <a:lnSpc>
                <a:spcPct val="110000"/>
              </a:lnSpc>
              <a:spcBef>
                <a:spcPts val="0"/>
              </a:spcBef>
            </a:pPr>
            <a:r>
              <a:rPr lang="en-GB" altLang="zh-CN" sz="1600" dirty="0"/>
              <a:t>MCS-s: </a:t>
            </a:r>
          </a:p>
          <a:p>
            <a:pPr marL="2065338" lvl="6">
              <a:lnSpc>
                <a:spcPct val="100000"/>
              </a:lnSpc>
              <a:spcBef>
                <a:spcPts val="0"/>
              </a:spcBef>
            </a:pPr>
            <a:r>
              <a:rPr lang="en-GB" altLang="zh-CN" sz="1600" dirty="0" smtClean="0"/>
              <a:t>LTE (16QAM, coding rate: 3/4</a:t>
            </a:r>
            <a:r>
              <a:rPr lang="en-US" altLang="zh-CN" sz="1600" dirty="0" smtClean="0"/>
              <a:t>, 25PRB, TM1), </a:t>
            </a:r>
            <a:r>
              <a:rPr lang="en-GB" altLang="zh-CN" sz="1600" dirty="0" smtClean="0"/>
              <a:t>NR G-FR1-A4-8 (16QAM, coding rate: 658/1024, 25PRB, 15KHz SCS)</a:t>
            </a:r>
          </a:p>
          <a:p>
            <a:pPr marL="2065338" lvl="6">
              <a:lnSpc>
                <a:spcPct val="100000"/>
              </a:lnSpc>
              <a:spcBef>
                <a:spcPts val="0"/>
              </a:spcBef>
            </a:pPr>
            <a:r>
              <a:rPr lang="en-GB" altLang="zh-CN" sz="1600" dirty="0"/>
              <a:t>LTE (64QAM, coding rate: 5/6, 25PRB, TM1), NR G-FR1-A5-8 (64QAM, coding rate: 567/1024, 25PRB, 15KHz SCS)</a:t>
            </a:r>
          </a:p>
          <a:p>
            <a:pPr marL="2065338" lvl="6">
              <a:lnSpc>
                <a:spcPct val="100000"/>
              </a:lnSpc>
              <a:spcBef>
                <a:spcPts val="0"/>
              </a:spcBef>
            </a:pPr>
            <a:r>
              <a:rPr lang="en-GB" altLang="zh-CN" sz="1600" dirty="0"/>
              <a:t>LTE (256QAM, coding rate: 5/6</a:t>
            </a:r>
            <a:r>
              <a:rPr lang="en-US" altLang="zh-CN" sz="1600" dirty="0"/>
              <a:t>, 25PRB, TM1), </a:t>
            </a:r>
            <a:r>
              <a:rPr lang="en-GB" altLang="zh-CN" sz="1600" dirty="0"/>
              <a:t>NR (256QAM, coding rate: </a:t>
            </a:r>
            <a:r>
              <a:rPr lang="pt-BR" altLang="zh-CN" sz="1600" dirty="0"/>
              <a:t>841/1024, 25PRB, 15KHz SCS</a:t>
            </a:r>
            <a:r>
              <a:rPr lang="pt-BR" altLang="zh-CN" sz="1600" dirty="0" smtClean="0"/>
              <a:t>)</a:t>
            </a:r>
          </a:p>
          <a:p>
            <a:pPr marL="1795463" lvl="5">
              <a:lnSpc>
                <a:spcPct val="110000"/>
              </a:lnSpc>
              <a:spcBef>
                <a:spcPts val="0"/>
              </a:spcBef>
            </a:pPr>
            <a:r>
              <a:rPr lang="en-GB" altLang="zh-CN" sz="1600" dirty="0" smtClean="0"/>
              <a:t>BS receiver: single FFT as baseline</a:t>
            </a:r>
            <a:endParaRPr lang="en-GB" altLang="zh-CN" sz="1600" dirty="0"/>
          </a:p>
          <a:p>
            <a:pPr marL="1600200" lvl="4">
              <a:lnSpc>
                <a:spcPct val="100000"/>
              </a:lnSpc>
              <a:spcBef>
                <a:spcPts val="0"/>
              </a:spcBef>
            </a:pPr>
            <a:r>
              <a:rPr lang="en-US" altLang="zh-CN" sz="1600" dirty="0" smtClean="0"/>
              <a:t>Provide the simulation results for both LTE and NR users assuming that BS receive both at the same time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endParaRPr lang="en-US" altLang="zh-CN" sz="2000" u="sng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</a:pP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23746826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476</Words>
  <Application>Microsoft Office PowerPoint</Application>
  <PresentationFormat>Widescreen</PresentationFormat>
  <Paragraphs>28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Calibri Light</vt:lpstr>
      <vt:lpstr>Office 主题</vt:lpstr>
      <vt:lpstr>WF on timing mask requirement for ULSUP-TDM</vt:lpstr>
      <vt:lpstr>Background</vt:lpstr>
      <vt:lpstr>Way forward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timing mask requirement for ULSUP-TDM</dc:title>
  <dc:creator>Daixizeng</dc:creator>
  <cp:lastModifiedBy>Huawei</cp:lastModifiedBy>
  <cp:revision>14</cp:revision>
  <dcterms:created xsi:type="dcterms:W3CDTF">2020-04-28T02:21:59Z</dcterms:created>
  <dcterms:modified xsi:type="dcterms:W3CDTF">2020-04-29T18:55:03Z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(3)Q8Q4yybV6Wvmi4dYiY92UNohNjztJCVs9wIr5PpKcGIRHpiWH1DhlyEo2eop3t4bkQsjtl/E
ku+OAJujTUhKIO4BJZGnYoZQ/ETji+QXteMBZbQl6bqh6uu0FlTfgIiiA2iJE9dSnXPGAWUH
30V9udqcbxC28+PDOG8x/dPgUcLW5ynJRkkiHI5Xm2JimECZbg2I+8A+CsWQ3pI1r6+yniKA
5MlF8DsQg3bEIn25/Z</vt:lpwstr>
  </property>
  <property fmtid="{D5CDD505-2E9C-101B-9397-08002B2CF9AE}" pid="3" name="_2015_ms_pID_7253431">
    <vt:lpwstr>cSEnnUSnPq1W0Q3aH9WND8bvuI//75fLz90vvZgTyIsoc+6PjLDzuR
OboEuQtkdm4pubV1cy1+USp2VTB3EE+S0HuNqP/92wHI1TVWwcfHCjOu+QdizvcrS+Lx+ArA
w5uh2O05w/Iu6ogumDITZZWiUe5YE/Vqh/TkCa4TkzzAfmXY6mE8ddZq09jzgi8D/rZlDygJ
uzuVaMRWK3G1xQmTUSrOQ6lxcRaiayn6qrrx</vt:lpwstr>
  </property>
  <property fmtid="{D5CDD505-2E9C-101B-9397-08002B2CF9AE}" pid="4" name="_2015_ms_pID_7253432">
    <vt:lpwstr>Bg==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1586835631</vt:lpwstr>
  </property>
</Properties>
</file>