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58" r:id="rId4"/>
    <p:sldId id="261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38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37DEA2-7A85-4A6E-9B45-EEE9A81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B188CE7-1012-4C8C-9602-FA21406D7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E7E02D-6F63-41EB-B0DD-313C4983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AE2BC0-2139-47E9-B194-60DCECB6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AEBAA7-5CB2-4ABE-BD04-52E724498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318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205663-6D52-44F9-9580-A0CC0FDD2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523247-B326-4D3E-99AF-BAF0C88FE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0FBA1B-5851-4576-A8F7-B50559F7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76BD3F-67F3-40B5-B1E4-78A2B1E8A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C417E2-39B8-4FD7-A239-6230A2129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5513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2DB778-3121-4246-A397-7FBCF22F4C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01EC45B-4531-4819-9E9E-25DC23F16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6DD7D0-CF64-458A-BF2B-F273CC190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F5E135-2587-4685-A9C0-EB32B3082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1EB23E-4536-44D0-95B6-55045DC23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96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335F64-322D-477D-8426-A38C5CBF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6D7B81-AE07-4738-AA50-767219082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F220A1-A897-4082-B399-DA3C19AE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094B323-77D4-4E49-BCEB-817EF80D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4060D3D-C899-4C72-94D2-52F5B778A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1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A4F04D-A621-48C2-AA73-4C79E9649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5EF26B-8779-4E2C-9E36-B45028EF3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3A25CB-AC33-473C-9307-9305ACE6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4B75CC-85A2-45B7-9D00-11ACC066A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FDB41A-B06B-4577-9C6E-E4945DF0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221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E41B6A-DF9C-417A-A25B-92BA5EB70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97BE4F-1B6D-40B9-A568-F3E2B2747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34F28C3-C9DC-4C7B-BE81-9936771B2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516A410-A785-416A-A99C-7D3EA954A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D174920-06B3-4A7D-9A2E-89C7E1C1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C05646-2A25-4E6F-B770-9508B746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519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7EFAE3-BDBF-4362-A9FE-75C4539B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B96BDA2-0101-4BE0-AE0E-DE8A25F6A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46D38AE-866E-4F63-A541-590CC6592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2AF195F-AA33-4121-9053-44F448533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2BA761A-8AAB-41C5-A56C-A995B69FA0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10F4FE8-D924-4CC9-A731-706ACB387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1DF5EF2-9B54-41FF-8C57-46B83E24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C283509-9AE8-4831-AF1C-8DD42F7D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474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71B6B8-10D3-4137-BF1D-FDE744C6F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0305B51-92D1-4E34-B541-CEB826D7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5748250-71B4-42CF-BC7E-5DD0F41D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79D0BF-0680-4CA8-BBF4-4C749417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475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CCB5C7-7D3D-410D-9A77-4010E7E7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3E1FAF2-D134-4AEE-BCAE-D4C6B99F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6FCD66C-06DB-4014-ADA0-38C5289A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059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EA6801-4DAB-414B-89B2-69C54964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1A551A-B535-4132-BFC3-67D9261BA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82A939C-4D6D-45AA-8C8A-0946CD4A9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6014B-99C4-4941-9F0C-A6B6658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1D5B1EB-D2F1-4D34-AF87-77830D1AC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9F61DB4-9ACE-4465-B9AE-27E91F48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6065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55F2D5-A693-41B3-A6C4-9F6C77E2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53FEEB5-14E3-42EC-8CB7-8BA90D3B3C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87461C9-C890-4DC4-8C1E-16B52C5A9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64597D7-5F1D-4CAC-B0F2-0626FA81D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A65E6D-C801-486E-BE85-A83044A0F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50EFDBA-B436-41B6-B885-3ED4205A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37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18AFA36-9B8D-44A8-A408-03085BF07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14478CF-7670-4D34-996D-E6ED89479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D3CA36-B032-420F-8A47-FB9C67339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E01646-DB54-47E6-AADC-98A03761F1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3868E8-47CE-4B7B-9930-4DC43E969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266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CEF96B-A12C-4447-9C6E-ED4B6551DA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the requirements for FR2 DL 256QAM and 64QAM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1C96DE-8BEA-49DD-9786-F870356E15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</a:t>
            </a:r>
            <a:r>
              <a:rPr lang="fi-FI" dirty="0" smtClean="0"/>
              <a:t>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B58E642-62FD-42CE-A21C-2DFF2ADDF6E2}"/>
              </a:ext>
            </a:extLst>
          </p:cNvPr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R4-2005655</a:t>
            </a:r>
            <a:endParaRPr lang="fi-FI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78D6C9C-968B-4EA5-86EE-DF84C87400C6}"/>
              </a:ext>
            </a:extLst>
          </p:cNvPr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94-e-Bis </a:t>
            </a:r>
            <a:endParaRPr lang="en-US" dirty="0" smtClean="0"/>
          </a:p>
          <a:p>
            <a:r>
              <a:rPr lang="en-US" dirty="0" smtClean="0"/>
              <a:t>Electronic </a:t>
            </a:r>
            <a:r>
              <a:rPr lang="en-US" dirty="0"/>
              <a:t>Meeting, 20 – 30 Apr., 2020</a:t>
            </a:r>
          </a:p>
          <a:p>
            <a:r>
              <a:rPr lang="en-GB" altLang="zh-CN" dirty="0" smtClean="0"/>
              <a:t>Agenda</a:t>
            </a:r>
            <a:r>
              <a:rPr lang="en-GB" altLang="zh-CN" dirty="0"/>
              <a:t>: </a:t>
            </a:r>
            <a:r>
              <a:rPr lang="en-GB" altLang="zh-CN" dirty="0" smtClean="0"/>
              <a:t>6.12.1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21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B5CE10-50E2-4C0B-99F0-FCE40E674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7ECCEF-A414-42C5-9B8F-719EF831D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5545"/>
            <a:ext cx="10515600" cy="4711418"/>
          </a:xfrm>
        </p:spPr>
        <p:txBody>
          <a:bodyPr>
            <a:normAutofit fontScale="85000" lnSpcReduction="10000"/>
          </a:bodyPr>
          <a:lstStyle/>
          <a:p>
            <a:r>
              <a:rPr lang="fi-FI" dirty="0"/>
              <a:t>Contributions submitted to </a:t>
            </a:r>
            <a:r>
              <a:rPr lang="fi-FI" dirty="0" smtClean="0"/>
              <a:t>RAN4#94-e-bis</a:t>
            </a:r>
            <a:r>
              <a:rPr lang="pl-PL" dirty="0" smtClean="0"/>
              <a:t> </a:t>
            </a:r>
            <a:r>
              <a:rPr lang="pl-PL" dirty="0"/>
              <a:t>on FR2 DL </a:t>
            </a:r>
            <a:r>
              <a:rPr lang="pl-PL" dirty="0" smtClean="0"/>
              <a:t>256QAM</a:t>
            </a:r>
            <a:r>
              <a:rPr lang="en-US" dirty="0" smtClean="0"/>
              <a:t> and 64QAM</a:t>
            </a:r>
            <a:r>
              <a:rPr lang="pl-PL" dirty="0" smtClean="0"/>
              <a:t>:</a:t>
            </a:r>
            <a:endParaRPr lang="en-US" dirty="0"/>
          </a:p>
          <a:p>
            <a:pPr lvl="1"/>
            <a:r>
              <a:rPr lang="en-US" altLang="zh-CN" dirty="0" smtClean="0"/>
              <a:t>R4-2005099, Email </a:t>
            </a:r>
            <a:r>
              <a:rPr lang="en-US" altLang="zh-CN" dirty="0"/>
              <a:t>discussion summary for [94e </a:t>
            </a:r>
            <a:r>
              <a:rPr lang="en-US" altLang="zh-CN" dirty="0" err="1"/>
              <a:t>Bis</a:t>
            </a:r>
            <a:r>
              <a:rPr lang="en-US" altLang="zh-CN" dirty="0"/>
              <a:t>][13] </a:t>
            </a:r>
            <a:r>
              <a:rPr lang="en-US" altLang="zh-CN" dirty="0" smtClean="0"/>
              <a:t>NR_DL256QAM_FR2 for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round</a:t>
            </a:r>
            <a:endParaRPr lang="fi-FI" altLang="zh-CN" dirty="0" smtClean="0"/>
          </a:p>
          <a:p>
            <a:pPr lvl="1"/>
            <a:r>
              <a:rPr lang="fi-FI" altLang="zh-CN" dirty="0" smtClean="0"/>
              <a:t>R4-2003625, NR </a:t>
            </a:r>
            <a:r>
              <a:rPr lang="fi-FI" altLang="zh-CN" dirty="0"/>
              <a:t>UE maximum input level for FR2 DL </a:t>
            </a:r>
            <a:r>
              <a:rPr lang="fi-FI" altLang="zh-CN" dirty="0" smtClean="0"/>
              <a:t>256QAM, NTT </a:t>
            </a:r>
            <a:r>
              <a:rPr lang="fi-FI" altLang="zh-CN" dirty="0"/>
              <a:t>DOCOMO, INC.</a:t>
            </a:r>
          </a:p>
          <a:p>
            <a:pPr lvl="1"/>
            <a:r>
              <a:rPr lang="fi-FI" altLang="zh-CN" dirty="0" smtClean="0"/>
              <a:t>R4-2003656, Draft </a:t>
            </a:r>
            <a:r>
              <a:rPr lang="fi-FI" altLang="zh-CN" dirty="0"/>
              <a:t>TR 38.883 for FR2 DL 256QAM </a:t>
            </a:r>
            <a:r>
              <a:rPr lang="fi-FI" altLang="zh-CN" dirty="0" smtClean="0"/>
              <a:t>v1.2.0, China </a:t>
            </a:r>
            <a:r>
              <a:rPr lang="fi-FI" altLang="zh-CN" dirty="0"/>
              <a:t>Telecom</a:t>
            </a:r>
          </a:p>
          <a:p>
            <a:pPr lvl="1"/>
            <a:r>
              <a:rPr lang="fi-FI" altLang="zh-CN" dirty="0" smtClean="0"/>
              <a:t>R4-2003657, Maximum </a:t>
            </a:r>
            <a:r>
              <a:rPr lang="fi-FI" altLang="zh-CN" dirty="0"/>
              <a:t>input level for FR2 DL 64QAM and </a:t>
            </a:r>
            <a:r>
              <a:rPr lang="fi-FI" altLang="zh-CN" dirty="0" smtClean="0"/>
              <a:t>256QAM, China </a:t>
            </a:r>
            <a:r>
              <a:rPr lang="fi-FI" altLang="zh-CN" dirty="0"/>
              <a:t>Telecom</a:t>
            </a:r>
          </a:p>
          <a:p>
            <a:pPr lvl="1"/>
            <a:r>
              <a:rPr lang="fi-FI" altLang="zh-CN" dirty="0" smtClean="0"/>
              <a:t>R4-2003658, TP </a:t>
            </a:r>
            <a:r>
              <a:rPr lang="fi-FI" altLang="zh-CN" dirty="0"/>
              <a:t>for TR 38.883 UE RF requirements for FR2 DL </a:t>
            </a:r>
            <a:r>
              <a:rPr lang="fi-FI" altLang="zh-CN" dirty="0" smtClean="0"/>
              <a:t>256QAM, China </a:t>
            </a:r>
            <a:r>
              <a:rPr lang="fi-FI" altLang="zh-CN" dirty="0"/>
              <a:t>Telecom</a:t>
            </a:r>
          </a:p>
          <a:p>
            <a:pPr lvl="1"/>
            <a:r>
              <a:rPr lang="fi-FI" altLang="zh-CN" dirty="0" smtClean="0"/>
              <a:t>R4-2003771, UE </a:t>
            </a:r>
            <a:r>
              <a:rPr lang="fi-FI" altLang="zh-CN" dirty="0"/>
              <a:t>RF core requirements for FR2 DL </a:t>
            </a:r>
            <a:r>
              <a:rPr lang="fi-FI" altLang="zh-CN" dirty="0" smtClean="0"/>
              <a:t>256QAM, Nokia</a:t>
            </a:r>
            <a:r>
              <a:rPr lang="fi-FI" altLang="zh-CN" dirty="0"/>
              <a:t>, Nokia Shanghai Bell</a:t>
            </a:r>
          </a:p>
          <a:p>
            <a:pPr lvl="1"/>
            <a:r>
              <a:rPr lang="fi-FI" altLang="zh-CN" dirty="0" smtClean="0"/>
              <a:t>R4-2003772, Draft </a:t>
            </a:r>
            <a:r>
              <a:rPr lang="fi-FI" altLang="zh-CN" dirty="0"/>
              <a:t>CR to TS 38.101-2: Introduction of FR2 DL </a:t>
            </a:r>
            <a:r>
              <a:rPr lang="fi-FI" altLang="zh-CN" dirty="0" smtClean="0"/>
              <a:t>256QAM, Nokia</a:t>
            </a:r>
            <a:r>
              <a:rPr lang="fi-FI" altLang="zh-CN" dirty="0"/>
              <a:t>, Nokia Shanghai Bell, China Telecom, Verizon, NTT Docomo, T-Mobile</a:t>
            </a:r>
          </a:p>
          <a:p>
            <a:pPr lvl="1"/>
            <a:r>
              <a:rPr lang="fi-FI" altLang="zh-CN" dirty="0" smtClean="0"/>
              <a:t>R4-2003773, Draft </a:t>
            </a:r>
            <a:r>
              <a:rPr lang="fi-FI" altLang="zh-CN" dirty="0"/>
              <a:t>CR to TS 38.104: Introduction of FR2 DL </a:t>
            </a:r>
            <a:r>
              <a:rPr lang="fi-FI" altLang="zh-CN" dirty="0" smtClean="0"/>
              <a:t>256QAM, Nokia</a:t>
            </a:r>
            <a:r>
              <a:rPr lang="fi-FI" altLang="zh-CN" dirty="0"/>
              <a:t>, Nokia Shanghai Bell, China Telecom, Verizon, NTT Docomo, T-Mobile, Ericsson</a:t>
            </a:r>
          </a:p>
          <a:p>
            <a:pPr lvl="1"/>
            <a:r>
              <a:rPr lang="fi-FI" altLang="zh-CN" dirty="0" smtClean="0"/>
              <a:t>R4-2003908, UE </a:t>
            </a:r>
            <a:r>
              <a:rPr lang="fi-FI" altLang="zh-CN" dirty="0"/>
              <a:t>maximum input level for FR2 DL </a:t>
            </a:r>
            <a:r>
              <a:rPr lang="fi-FI" altLang="zh-CN" dirty="0" smtClean="0"/>
              <a:t>256QAM, OPPO</a:t>
            </a:r>
            <a:endParaRPr lang="fi-FI" altLang="zh-CN" dirty="0"/>
          </a:p>
          <a:p>
            <a:pPr lvl="1"/>
            <a:r>
              <a:rPr lang="fi-FI" altLang="zh-CN" dirty="0" smtClean="0"/>
              <a:t>R4-2004485, UE </a:t>
            </a:r>
            <a:r>
              <a:rPr lang="fi-FI" altLang="zh-CN" dirty="0"/>
              <a:t>maximum input level  for DL </a:t>
            </a:r>
            <a:r>
              <a:rPr lang="fi-FI" altLang="zh-CN" dirty="0" smtClean="0"/>
              <a:t>256QAM, Huawei</a:t>
            </a:r>
            <a:r>
              <a:rPr lang="fi-FI" altLang="zh-CN" dirty="0"/>
              <a:t>, </a:t>
            </a:r>
            <a:r>
              <a:rPr lang="fi-FI" altLang="zh-CN" dirty="0" smtClean="0"/>
              <a:t>HiSilicon</a:t>
            </a:r>
          </a:p>
          <a:p>
            <a:pPr lvl="1"/>
            <a:r>
              <a:rPr lang="en-US" altLang="zh-CN" dirty="0" smtClean="0"/>
              <a:t>R4-2003659, Draft </a:t>
            </a:r>
            <a:r>
              <a:rPr lang="en-US" altLang="zh-CN" dirty="0"/>
              <a:t>CR to TS 38.101-2 Retrieve the Maximum input level for FR2 DL 64QAM(R15</a:t>
            </a:r>
            <a:r>
              <a:rPr lang="en-US" altLang="zh-CN" dirty="0" smtClean="0"/>
              <a:t>), China Telecom</a:t>
            </a:r>
            <a:endParaRPr lang="fi-FI" dirty="0"/>
          </a:p>
          <a:p>
            <a:pPr lvl="1"/>
            <a:endParaRPr lang="pl-PL" sz="2000" dirty="0"/>
          </a:p>
          <a:p>
            <a:pPr marL="457200" lvl="1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5029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6BEABC-ADEC-4B19-9782-6F5536E44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E9BAEB-CD41-4888-B9D8-70332FEC1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CN" dirty="0" smtClean="0"/>
              <a:t>The CRs for 256QAM BS core and conformance requirements have been </a:t>
            </a:r>
            <a:r>
              <a:rPr lang="en-GB" altLang="zh-CN" dirty="0" smtClean="0">
                <a:solidFill>
                  <a:srgbClr val="FF0000"/>
                </a:solidFill>
              </a:rPr>
              <a:t>technically</a:t>
            </a:r>
            <a:r>
              <a:rPr lang="en-GB" altLang="zh-CN" dirty="0" smtClean="0"/>
              <a:t> endorsed </a:t>
            </a:r>
            <a:r>
              <a:rPr lang="en-GB" altLang="zh-CN" dirty="0"/>
              <a:t>in </a:t>
            </a:r>
            <a:r>
              <a:rPr lang="en-GB" altLang="zh-CN" dirty="0" smtClean="0"/>
              <a:t>R4-2003773 </a:t>
            </a:r>
            <a:r>
              <a:rPr lang="en-GB" altLang="zh-CN" dirty="0"/>
              <a:t>and </a:t>
            </a:r>
            <a:r>
              <a:rPr lang="en-GB" altLang="zh-CN" dirty="0" smtClean="0"/>
              <a:t>R4-2001427 respectively.</a:t>
            </a:r>
          </a:p>
          <a:p>
            <a:r>
              <a:rPr lang="en-GB" altLang="zh-CN" dirty="0" smtClean="0"/>
              <a:t>1</a:t>
            </a:r>
            <a:r>
              <a:rPr lang="en-GB" altLang="zh-CN" baseline="30000" dirty="0" smtClean="0"/>
              <a:t>st</a:t>
            </a:r>
            <a:r>
              <a:rPr lang="en-GB" altLang="zh-CN" dirty="0" smtClean="0"/>
              <a:t>  </a:t>
            </a:r>
            <a:r>
              <a:rPr lang="en-GB" altLang="zh-CN" dirty="0"/>
              <a:t>round views collection for </a:t>
            </a:r>
            <a:r>
              <a:rPr lang="fi-FI" altLang="zh-CN" dirty="0"/>
              <a:t>UE core requirement in this meeting: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256QAM:</a:t>
            </a:r>
          </a:p>
          <a:p>
            <a:pPr lvl="2"/>
            <a:r>
              <a:rPr lang="en-US" altLang="zh-CN" dirty="0" smtClean="0"/>
              <a:t>Option1: Will </a:t>
            </a:r>
            <a:r>
              <a:rPr lang="en-US" altLang="zh-CN" dirty="0"/>
              <a:t>be introduced  in Rel-16 WI (China Telecom, NTT DOCOMO, Nokia, OPPO)</a:t>
            </a:r>
          </a:p>
          <a:p>
            <a:pPr lvl="2"/>
            <a:r>
              <a:rPr lang="en-US" altLang="zh-CN" dirty="0" smtClean="0"/>
              <a:t>Option2: Will </a:t>
            </a:r>
            <a:r>
              <a:rPr lang="en-US" altLang="zh-CN" dirty="0"/>
              <a:t>be introduced jointly with that for 64QAM in Rel-16 (Huawei, Intel, China Telecom)</a:t>
            </a:r>
          </a:p>
          <a:p>
            <a:pPr lvl="2"/>
            <a:r>
              <a:rPr lang="en-US" altLang="zh-CN" dirty="0" smtClean="0"/>
              <a:t>Option3: Will </a:t>
            </a:r>
            <a:r>
              <a:rPr lang="en-US" altLang="zh-CN" dirty="0"/>
              <a:t>not be introduced in Rel-16 WI, decided by RAN5 test feasibility and RAN4 conclusion out of Rel-17 SI on FR2 test methodology enhancement (Apple)</a:t>
            </a:r>
          </a:p>
          <a:p>
            <a:pPr lvl="1"/>
            <a:r>
              <a:rPr lang="en-US" altLang="zh-CN" dirty="0"/>
              <a:t>For 64QAM: Further discussion is needed in second around considering the comments received under the CR R4-2003659 in [94e </a:t>
            </a:r>
            <a:r>
              <a:rPr lang="en-US" altLang="zh-CN" dirty="0" err="1"/>
              <a:t>Bis</a:t>
            </a:r>
            <a:r>
              <a:rPr lang="en-US" altLang="zh-CN" dirty="0"/>
              <a:t>][2] NR_NewRAT_UE_RF_Part_1: Issue </a:t>
            </a:r>
            <a:r>
              <a:rPr lang="en-US" altLang="zh-CN" dirty="0" smtClean="0"/>
              <a:t>11-1-2</a:t>
            </a:r>
            <a:endParaRPr lang="fi-FI" altLang="zh-CN" dirty="0"/>
          </a:p>
          <a:p>
            <a:endParaRPr lang="fi-FI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12738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6BEABC-ADEC-4B19-9782-6F5536E44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61110" cy="1325563"/>
          </a:xfrm>
        </p:spPr>
        <p:txBody>
          <a:bodyPr/>
          <a:lstStyle/>
          <a:p>
            <a:r>
              <a:rPr lang="fi-FI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E9BAEB-CD41-4888-B9D8-70332FEC1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148" y="1387214"/>
            <a:ext cx="10515600" cy="4351338"/>
          </a:xfrm>
        </p:spPr>
        <p:txBody>
          <a:bodyPr>
            <a:normAutofit/>
          </a:bodyPr>
          <a:lstStyle/>
          <a:p>
            <a:r>
              <a:rPr lang="fi-FI" altLang="zh-CN" dirty="0" smtClean="0"/>
              <a:t>Define </a:t>
            </a:r>
            <a:r>
              <a:rPr lang="fi-FI" altLang="zh-CN" dirty="0" smtClean="0"/>
              <a:t>UE maximum input level for </a:t>
            </a:r>
            <a:r>
              <a:rPr lang="fi-FI" altLang="zh-CN" dirty="0" smtClean="0"/>
              <a:t>256QAM in </a:t>
            </a:r>
            <a:r>
              <a:rPr lang="fi-FI" altLang="zh-CN" dirty="0" smtClean="0"/>
              <a:t>Rel-16</a:t>
            </a:r>
          </a:p>
          <a:p>
            <a:pPr lvl="1"/>
            <a:r>
              <a:rPr lang="fi-FI" altLang="zh-CN" dirty="0" smtClean="0"/>
              <a:t>Technically endorse the </a:t>
            </a:r>
            <a:r>
              <a:rPr lang="fi-FI" altLang="zh-CN" dirty="0"/>
              <a:t>CR R4-2003772 </a:t>
            </a:r>
            <a:r>
              <a:rPr lang="fi-FI" altLang="zh-CN" dirty="0" smtClean="0"/>
              <a:t>for UE maximum </a:t>
            </a:r>
            <a:r>
              <a:rPr lang="fi-FI" altLang="zh-CN" dirty="0" smtClean="0"/>
              <a:t>input </a:t>
            </a:r>
            <a:r>
              <a:rPr lang="fi-FI" altLang="zh-CN" dirty="0" smtClean="0"/>
              <a:t>level for 256QAM</a:t>
            </a:r>
          </a:p>
          <a:p>
            <a:r>
              <a:rPr lang="fi-FI" altLang="zh-CN" dirty="0" smtClean="0"/>
              <a:t>Further </a:t>
            </a:r>
            <a:r>
              <a:rPr lang="fi-FI" altLang="zh-CN" dirty="0"/>
              <a:t>discussion on UE maximum input level for 64QAM in Rel-16</a:t>
            </a:r>
          </a:p>
          <a:p>
            <a:pPr lvl="1"/>
            <a:r>
              <a:rPr lang="en-US" altLang="zh-CN" dirty="0" smtClean="0"/>
              <a:t>Options on handling the requirement for 64QAM</a:t>
            </a:r>
          </a:p>
          <a:p>
            <a:pPr lvl="2"/>
            <a:r>
              <a:rPr lang="en-US" altLang="zh-CN" dirty="0"/>
              <a:t>Will be introduced jointly with that for </a:t>
            </a:r>
            <a:r>
              <a:rPr lang="en-US" altLang="zh-CN" dirty="0" smtClean="0"/>
              <a:t>256QAM </a:t>
            </a:r>
            <a:r>
              <a:rPr lang="en-US" altLang="zh-CN" dirty="0"/>
              <a:t>in Rel-16 </a:t>
            </a:r>
            <a:r>
              <a:rPr lang="en-US" altLang="zh-CN" dirty="0" smtClean="0"/>
              <a:t>from the consistence point</a:t>
            </a:r>
          </a:p>
          <a:p>
            <a:pPr lvl="2"/>
            <a:r>
              <a:rPr lang="en-US" altLang="zh-CN" dirty="0" smtClean="0"/>
              <a:t>Will not be introduced considering the requirement has been removed before due to the redundancy  </a:t>
            </a:r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252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442</Words>
  <Application>Microsoft Office PowerPoint</Application>
  <PresentationFormat>自定义</PresentationFormat>
  <Paragraphs>35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the requirements for FR2 DL 256QAM and 64QAM</vt:lpstr>
      <vt:lpstr>Background</vt:lpstr>
      <vt:lpstr>Backgound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DL 256QAM feasibility study</dc:title>
  <dc:creator>Angelow, Iwajlo (Nokia - US/Naperville)</dc:creator>
  <cp:lastModifiedBy>Bo Liu, CTC</cp:lastModifiedBy>
  <cp:revision>88</cp:revision>
  <dcterms:created xsi:type="dcterms:W3CDTF">2019-05-15T02:20:06Z</dcterms:created>
  <dcterms:modified xsi:type="dcterms:W3CDTF">2020-04-29T16:51:55Z</dcterms:modified>
</cp:coreProperties>
</file>