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4" r:id="rId3"/>
    <p:sldId id="267" r:id="rId4"/>
    <p:sldId id="265" r:id="rId5"/>
  </p:sldIdLst>
  <p:sldSz cx="12192000" cy="6858000"/>
  <p:notesSz cx="6858000" cy="9144000"/>
  <p:defaultTextStyle>
    <a:defPPr>
      <a:defRPr lang="aa-E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46"/>
  </p:normalViewPr>
  <p:slideViewPr>
    <p:cSldViewPr snapToGrid="0" snapToObjects="1">
      <p:cViewPr varScale="1">
        <p:scale>
          <a:sx n="62" d="100"/>
          <a:sy n="62" d="100"/>
        </p:scale>
        <p:origin x="804"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B915E9-C25B-D645-896C-7177BD6BC8C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B69F8FD5-F37B-6D43-B260-2A28C5A3C34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DF36D041-8541-E34A-8387-264E46369EED}"/>
              </a:ext>
            </a:extLst>
          </p:cNvPr>
          <p:cNvSpPr>
            <a:spLocks noGrp="1"/>
          </p:cNvSpPr>
          <p:nvPr>
            <p:ph type="dt" sz="half" idx="10"/>
          </p:nvPr>
        </p:nvSpPr>
        <p:spPr/>
        <p:txBody>
          <a:bodyPr/>
          <a:lstStyle/>
          <a:p>
            <a:fld id="{27D2C170-4264-D94E-B9BF-F9B4B45AEDA6}" type="datetimeFigureOut">
              <a:rPr lang="en-US" smtClean="0"/>
              <a:t>4/29/2020</a:t>
            </a:fld>
            <a:endParaRPr lang="en-US"/>
          </a:p>
        </p:txBody>
      </p:sp>
      <p:sp>
        <p:nvSpPr>
          <p:cNvPr id="5" name="Footer Placeholder 4">
            <a:extLst>
              <a:ext uri="{FF2B5EF4-FFF2-40B4-BE49-F238E27FC236}">
                <a16:creationId xmlns:a16="http://schemas.microsoft.com/office/drawing/2014/main" id="{8B6CB898-A235-2B4E-984E-F0119C92C6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50ABF-08B4-3043-892D-3E34C61FB6F9}"/>
              </a:ext>
            </a:extLst>
          </p:cNvPr>
          <p:cNvSpPr>
            <a:spLocks noGrp="1"/>
          </p:cNvSpPr>
          <p:nvPr>
            <p:ph type="sldNum" sz="quarter" idx="12"/>
          </p:nvPr>
        </p:nvSpPr>
        <p:spPr/>
        <p:txBody>
          <a:bodyPr/>
          <a:lstStyle/>
          <a:p>
            <a:fld id="{F7813DE1-8E6E-7145-A9AB-2F2CC6B93503}" type="slidenum">
              <a:rPr lang="en-US" smtClean="0"/>
              <a:t>‹#›</a:t>
            </a:fld>
            <a:endParaRPr lang="en-US"/>
          </a:p>
        </p:txBody>
      </p:sp>
    </p:spTree>
    <p:extLst>
      <p:ext uri="{BB962C8B-B14F-4D97-AF65-F5344CB8AC3E}">
        <p14:creationId xmlns:p14="http://schemas.microsoft.com/office/powerpoint/2010/main" val="2612927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6B226-A7B2-3B42-AD0B-6FB962659CDF}"/>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82FB64D1-24FD-7F47-AD28-541995C49C9A}"/>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AD87075-6AC9-4E4E-8064-BCAD0F618970}"/>
              </a:ext>
            </a:extLst>
          </p:cNvPr>
          <p:cNvSpPr>
            <a:spLocks noGrp="1"/>
          </p:cNvSpPr>
          <p:nvPr>
            <p:ph type="dt" sz="half" idx="10"/>
          </p:nvPr>
        </p:nvSpPr>
        <p:spPr/>
        <p:txBody>
          <a:bodyPr/>
          <a:lstStyle/>
          <a:p>
            <a:fld id="{27D2C170-4264-D94E-B9BF-F9B4B45AEDA6}" type="datetimeFigureOut">
              <a:rPr lang="en-US" smtClean="0"/>
              <a:t>4/29/2020</a:t>
            </a:fld>
            <a:endParaRPr lang="en-US"/>
          </a:p>
        </p:txBody>
      </p:sp>
      <p:sp>
        <p:nvSpPr>
          <p:cNvPr id="5" name="Footer Placeholder 4">
            <a:extLst>
              <a:ext uri="{FF2B5EF4-FFF2-40B4-BE49-F238E27FC236}">
                <a16:creationId xmlns:a16="http://schemas.microsoft.com/office/drawing/2014/main" id="{B35CB9D2-880B-8741-95B1-B54A428D3C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81A256-119E-BE47-AF9D-47133AFAAD11}"/>
              </a:ext>
            </a:extLst>
          </p:cNvPr>
          <p:cNvSpPr>
            <a:spLocks noGrp="1"/>
          </p:cNvSpPr>
          <p:nvPr>
            <p:ph type="sldNum" sz="quarter" idx="12"/>
          </p:nvPr>
        </p:nvSpPr>
        <p:spPr/>
        <p:txBody>
          <a:bodyPr/>
          <a:lstStyle/>
          <a:p>
            <a:fld id="{F7813DE1-8E6E-7145-A9AB-2F2CC6B93503}" type="slidenum">
              <a:rPr lang="en-US" smtClean="0"/>
              <a:t>‹#›</a:t>
            </a:fld>
            <a:endParaRPr lang="en-US"/>
          </a:p>
        </p:txBody>
      </p:sp>
    </p:spTree>
    <p:extLst>
      <p:ext uri="{BB962C8B-B14F-4D97-AF65-F5344CB8AC3E}">
        <p14:creationId xmlns:p14="http://schemas.microsoft.com/office/powerpoint/2010/main" val="1897496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3479DB-FC42-5D41-A49B-566DA72B96FF}"/>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A7BFAF0D-BFEB-3745-A632-11A5EE5EE57B}"/>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563A01A-7A61-2546-9D00-C8FE66D4DC79}"/>
              </a:ext>
            </a:extLst>
          </p:cNvPr>
          <p:cNvSpPr>
            <a:spLocks noGrp="1"/>
          </p:cNvSpPr>
          <p:nvPr>
            <p:ph type="dt" sz="half" idx="10"/>
          </p:nvPr>
        </p:nvSpPr>
        <p:spPr/>
        <p:txBody>
          <a:bodyPr/>
          <a:lstStyle/>
          <a:p>
            <a:fld id="{27D2C170-4264-D94E-B9BF-F9B4B45AEDA6}" type="datetimeFigureOut">
              <a:rPr lang="en-US" smtClean="0"/>
              <a:t>4/29/2020</a:t>
            </a:fld>
            <a:endParaRPr lang="en-US"/>
          </a:p>
        </p:txBody>
      </p:sp>
      <p:sp>
        <p:nvSpPr>
          <p:cNvPr id="5" name="Footer Placeholder 4">
            <a:extLst>
              <a:ext uri="{FF2B5EF4-FFF2-40B4-BE49-F238E27FC236}">
                <a16:creationId xmlns:a16="http://schemas.microsoft.com/office/drawing/2014/main" id="{09E575F7-6822-1446-B68E-ADB759BE6D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5298EA-E93B-A840-AB67-3EE73A103B91}"/>
              </a:ext>
            </a:extLst>
          </p:cNvPr>
          <p:cNvSpPr>
            <a:spLocks noGrp="1"/>
          </p:cNvSpPr>
          <p:nvPr>
            <p:ph type="sldNum" sz="quarter" idx="12"/>
          </p:nvPr>
        </p:nvSpPr>
        <p:spPr/>
        <p:txBody>
          <a:bodyPr/>
          <a:lstStyle/>
          <a:p>
            <a:fld id="{F7813DE1-8E6E-7145-A9AB-2F2CC6B93503}" type="slidenum">
              <a:rPr lang="en-US" smtClean="0"/>
              <a:t>‹#›</a:t>
            </a:fld>
            <a:endParaRPr lang="en-US"/>
          </a:p>
        </p:txBody>
      </p:sp>
    </p:spTree>
    <p:extLst>
      <p:ext uri="{BB962C8B-B14F-4D97-AF65-F5344CB8AC3E}">
        <p14:creationId xmlns:p14="http://schemas.microsoft.com/office/powerpoint/2010/main" val="3204751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CF174-7BF7-AF49-806A-C05B34DFBE8B}"/>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B037C7A-B840-9946-8598-D483CDCA7455}"/>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7A25F55-A519-124C-A93B-CBAE5B35E342}"/>
              </a:ext>
            </a:extLst>
          </p:cNvPr>
          <p:cNvSpPr>
            <a:spLocks noGrp="1"/>
          </p:cNvSpPr>
          <p:nvPr>
            <p:ph type="dt" sz="half" idx="10"/>
          </p:nvPr>
        </p:nvSpPr>
        <p:spPr/>
        <p:txBody>
          <a:bodyPr/>
          <a:lstStyle/>
          <a:p>
            <a:fld id="{27D2C170-4264-D94E-B9BF-F9B4B45AEDA6}" type="datetimeFigureOut">
              <a:rPr lang="en-US" smtClean="0"/>
              <a:t>4/29/2020</a:t>
            </a:fld>
            <a:endParaRPr lang="en-US"/>
          </a:p>
        </p:txBody>
      </p:sp>
      <p:sp>
        <p:nvSpPr>
          <p:cNvPr id="5" name="Footer Placeholder 4">
            <a:extLst>
              <a:ext uri="{FF2B5EF4-FFF2-40B4-BE49-F238E27FC236}">
                <a16:creationId xmlns:a16="http://schemas.microsoft.com/office/drawing/2014/main" id="{07C1992C-1046-1F47-B392-7C704D2004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739C32-2D02-0240-B9DE-889B6D1D38F0}"/>
              </a:ext>
            </a:extLst>
          </p:cNvPr>
          <p:cNvSpPr>
            <a:spLocks noGrp="1"/>
          </p:cNvSpPr>
          <p:nvPr>
            <p:ph type="sldNum" sz="quarter" idx="12"/>
          </p:nvPr>
        </p:nvSpPr>
        <p:spPr/>
        <p:txBody>
          <a:bodyPr/>
          <a:lstStyle/>
          <a:p>
            <a:fld id="{F7813DE1-8E6E-7145-A9AB-2F2CC6B93503}" type="slidenum">
              <a:rPr lang="en-US" smtClean="0"/>
              <a:t>‹#›</a:t>
            </a:fld>
            <a:endParaRPr lang="en-US"/>
          </a:p>
        </p:txBody>
      </p:sp>
    </p:spTree>
    <p:extLst>
      <p:ext uri="{BB962C8B-B14F-4D97-AF65-F5344CB8AC3E}">
        <p14:creationId xmlns:p14="http://schemas.microsoft.com/office/powerpoint/2010/main" val="167592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575E43-B0A2-9E4C-8D18-906782BC555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7C1E1648-2463-4D46-A522-1F9E34FFABF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604D3FD-730A-A549-92A4-D22C78BB4A01}"/>
              </a:ext>
            </a:extLst>
          </p:cNvPr>
          <p:cNvSpPr>
            <a:spLocks noGrp="1"/>
          </p:cNvSpPr>
          <p:nvPr>
            <p:ph type="dt" sz="half" idx="10"/>
          </p:nvPr>
        </p:nvSpPr>
        <p:spPr/>
        <p:txBody>
          <a:bodyPr/>
          <a:lstStyle/>
          <a:p>
            <a:fld id="{27D2C170-4264-D94E-B9BF-F9B4B45AEDA6}" type="datetimeFigureOut">
              <a:rPr lang="en-US" smtClean="0"/>
              <a:t>4/29/2020</a:t>
            </a:fld>
            <a:endParaRPr lang="en-US"/>
          </a:p>
        </p:txBody>
      </p:sp>
      <p:sp>
        <p:nvSpPr>
          <p:cNvPr id="5" name="Footer Placeholder 4">
            <a:extLst>
              <a:ext uri="{FF2B5EF4-FFF2-40B4-BE49-F238E27FC236}">
                <a16:creationId xmlns:a16="http://schemas.microsoft.com/office/drawing/2014/main" id="{059F8000-AD43-2544-804F-104B179D58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DC5525-AD59-6A47-A726-C6B5461B3B40}"/>
              </a:ext>
            </a:extLst>
          </p:cNvPr>
          <p:cNvSpPr>
            <a:spLocks noGrp="1"/>
          </p:cNvSpPr>
          <p:nvPr>
            <p:ph type="sldNum" sz="quarter" idx="12"/>
          </p:nvPr>
        </p:nvSpPr>
        <p:spPr/>
        <p:txBody>
          <a:bodyPr/>
          <a:lstStyle/>
          <a:p>
            <a:fld id="{F7813DE1-8E6E-7145-A9AB-2F2CC6B93503}" type="slidenum">
              <a:rPr lang="en-US" smtClean="0"/>
              <a:t>‹#›</a:t>
            </a:fld>
            <a:endParaRPr lang="en-US"/>
          </a:p>
        </p:txBody>
      </p:sp>
    </p:spTree>
    <p:extLst>
      <p:ext uri="{BB962C8B-B14F-4D97-AF65-F5344CB8AC3E}">
        <p14:creationId xmlns:p14="http://schemas.microsoft.com/office/powerpoint/2010/main" val="41408150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7A3B1-2697-504C-9998-C3B00F0B1D5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130CDC9-0E79-4549-A0CB-E3C7748566A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67B2D609-2D4C-7244-9003-C9584001159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48310CFC-DE40-6A47-AE61-2DF108E4FA9C}"/>
              </a:ext>
            </a:extLst>
          </p:cNvPr>
          <p:cNvSpPr>
            <a:spLocks noGrp="1"/>
          </p:cNvSpPr>
          <p:nvPr>
            <p:ph type="dt" sz="half" idx="10"/>
          </p:nvPr>
        </p:nvSpPr>
        <p:spPr/>
        <p:txBody>
          <a:bodyPr/>
          <a:lstStyle/>
          <a:p>
            <a:fld id="{27D2C170-4264-D94E-B9BF-F9B4B45AEDA6}" type="datetimeFigureOut">
              <a:rPr lang="en-US" smtClean="0"/>
              <a:t>4/29/2020</a:t>
            </a:fld>
            <a:endParaRPr lang="en-US"/>
          </a:p>
        </p:txBody>
      </p:sp>
      <p:sp>
        <p:nvSpPr>
          <p:cNvPr id="6" name="Footer Placeholder 5">
            <a:extLst>
              <a:ext uri="{FF2B5EF4-FFF2-40B4-BE49-F238E27FC236}">
                <a16:creationId xmlns:a16="http://schemas.microsoft.com/office/drawing/2014/main" id="{A96DEFE8-DF83-5142-AD36-EE49F8500A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41AC9E-DA4E-DE4A-AA0B-33BFEF89CAB7}"/>
              </a:ext>
            </a:extLst>
          </p:cNvPr>
          <p:cNvSpPr>
            <a:spLocks noGrp="1"/>
          </p:cNvSpPr>
          <p:nvPr>
            <p:ph type="sldNum" sz="quarter" idx="12"/>
          </p:nvPr>
        </p:nvSpPr>
        <p:spPr/>
        <p:txBody>
          <a:bodyPr/>
          <a:lstStyle/>
          <a:p>
            <a:fld id="{F7813DE1-8E6E-7145-A9AB-2F2CC6B93503}" type="slidenum">
              <a:rPr lang="en-US" smtClean="0"/>
              <a:t>‹#›</a:t>
            </a:fld>
            <a:endParaRPr lang="en-US"/>
          </a:p>
        </p:txBody>
      </p:sp>
    </p:spTree>
    <p:extLst>
      <p:ext uri="{BB962C8B-B14F-4D97-AF65-F5344CB8AC3E}">
        <p14:creationId xmlns:p14="http://schemas.microsoft.com/office/powerpoint/2010/main" val="34811712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174063-4BD2-4E44-9F90-AE365202BE1B}"/>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7578F79-BCD2-394D-86F8-8407AE514D0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C367067-1754-D541-94F8-88AD0F6C0D7B}"/>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C11B29A2-1ACD-AD40-8C93-52DF9CFF3F2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F3A589B-B7E7-D64C-89F3-2BC040F03C4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926B1111-90A3-3745-85BD-35235FFA3751}"/>
              </a:ext>
            </a:extLst>
          </p:cNvPr>
          <p:cNvSpPr>
            <a:spLocks noGrp="1"/>
          </p:cNvSpPr>
          <p:nvPr>
            <p:ph type="dt" sz="half" idx="10"/>
          </p:nvPr>
        </p:nvSpPr>
        <p:spPr/>
        <p:txBody>
          <a:bodyPr/>
          <a:lstStyle/>
          <a:p>
            <a:fld id="{27D2C170-4264-D94E-B9BF-F9B4B45AEDA6}" type="datetimeFigureOut">
              <a:rPr lang="en-US" smtClean="0"/>
              <a:t>4/29/2020</a:t>
            </a:fld>
            <a:endParaRPr lang="en-US"/>
          </a:p>
        </p:txBody>
      </p:sp>
      <p:sp>
        <p:nvSpPr>
          <p:cNvPr id="8" name="Footer Placeholder 7">
            <a:extLst>
              <a:ext uri="{FF2B5EF4-FFF2-40B4-BE49-F238E27FC236}">
                <a16:creationId xmlns:a16="http://schemas.microsoft.com/office/drawing/2014/main" id="{E4BF4E7D-984D-4147-BC4E-C95A6548258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3055CAB-3040-4A4C-9D74-FC00D95DE88B}"/>
              </a:ext>
            </a:extLst>
          </p:cNvPr>
          <p:cNvSpPr>
            <a:spLocks noGrp="1"/>
          </p:cNvSpPr>
          <p:nvPr>
            <p:ph type="sldNum" sz="quarter" idx="12"/>
          </p:nvPr>
        </p:nvSpPr>
        <p:spPr/>
        <p:txBody>
          <a:bodyPr/>
          <a:lstStyle/>
          <a:p>
            <a:fld id="{F7813DE1-8E6E-7145-A9AB-2F2CC6B93503}" type="slidenum">
              <a:rPr lang="en-US" smtClean="0"/>
              <a:t>‹#›</a:t>
            </a:fld>
            <a:endParaRPr lang="en-US"/>
          </a:p>
        </p:txBody>
      </p:sp>
    </p:spTree>
    <p:extLst>
      <p:ext uri="{BB962C8B-B14F-4D97-AF65-F5344CB8AC3E}">
        <p14:creationId xmlns:p14="http://schemas.microsoft.com/office/powerpoint/2010/main" val="32273952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DDA795-AA47-804E-AA62-4C1C357AE578}"/>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52486C82-3D70-0F42-AD70-266FE45E3B50}"/>
              </a:ext>
            </a:extLst>
          </p:cNvPr>
          <p:cNvSpPr>
            <a:spLocks noGrp="1"/>
          </p:cNvSpPr>
          <p:nvPr>
            <p:ph type="dt" sz="half" idx="10"/>
          </p:nvPr>
        </p:nvSpPr>
        <p:spPr/>
        <p:txBody>
          <a:bodyPr/>
          <a:lstStyle/>
          <a:p>
            <a:fld id="{27D2C170-4264-D94E-B9BF-F9B4B45AEDA6}" type="datetimeFigureOut">
              <a:rPr lang="en-US" smtClean="0"/>
              <a:t>4/29/2020</a:t>
            </a:fld>
            <a:endParaRPr lang="en-US"/>
          </a:p>
        </p:txBody>
      </p:sp>
      <p:sp>
        <p:nvSpPr>
          <p:cNvPr id="4" name="Footer Placeholder 3">
            <a:extLst>
              <a:ext uri="{FF2B5EF4-FFF2-40B4-BE49-F238E27FC236}">
                <a16:creationId xmlns:a16="http://schemas.microsoft.com/office/drawing/2014/main" id="{44527771-09DD-0B4E-AC20-E1BAC65F004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6BAF00A-B449-EB44-B4E8-BB3F3A95E399}"/>
              </a:ext>
            </a:extLst>
          </p:cNvPr>
          <p:cNvSpPr>
            <a:spLocks noGrp="1"/>
          </p:cNvSpPr>
          <p:nvPr>
            <p:ph type="sldNum" sz="quarter" idx="12"/>
          </p:nvPr>
        </p:nvSpPr>
        <p:spPr/>
        <p:txBody>
          <a:bodyPr/>
          <a:lstStyle/>
          <a:p>
            <a:fld id="{F7813DE1-8E6E-7145-A9AB-2F2CC6B93503}" type="slidenum">
              <a:rPr lang="en-US" smtClean="0"/>
              <a:t>‹#›</a:t>
            </a:fld>
            <a:endParaRPr lang="en-US"/>
          </a:p>
        </p:txBody>
      </p:sp>
    </p:spTree>
    <p:extLst>
      <p:ext uri="{BB962C8B-B14F-4D97-AF65-F5344CB8AC3E}">
        <p14:creationId xmlns:p14="http://schemas.microsoft.com/office/powerpoint/2010/main" val="3155320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238A075-CB7E-BA43-84F6-F0B90131B7C5}"/>
              </a:ext>
            </a:extLst>
          </p:cNvPr>
          <p:cNvSpPr>
            <a:spLocks noGrp="1"/>
          </p:cNvSpPr>
          <p:nvPr>
            <p:ph type="dt" sz="half" idx="10"/>
          </p:nvPr>
        </p:nvSpPr>
        <p:spPr/>
        <p:txBody>
          <a:bodyPr/>
          <a:lstStyle/>
          <a:p>
            <a:fld id="{27D2C170-4264-D94E-B9BF-F9B4B45AEDA6}" type="datetimeFigureOut">
              <a:rPr lang="en-US" smtClean="0"/>
              <a:t>4/29/2020</a:t>
            </a:fld>
            <a:endParaRPr lang="en-US"/>
          </a:p>
        </p:txBody>
      </p:sp>
      <p:sp>
        <p:nvSpPr>
          <p:cNvPr id="3" name="Footer Placeholder 2">
            <a:extLst>
              <a:ext uri="{FF2B5EF4-FFF2-40B4-BE49-F238E27FC236}">
                <a16:creationId xmlns:a16="http://schemas.microsoft.com/office/drawing/2014/main" id="{C2D86AC1-D000-7D44-BF10-E15D4674E0B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972C7D7-8622-1846-853C-23594363E4EC}"/>
              </a:ext>
            </a:extLst>
          </p:cNvPr>
          <p:cNvSpPr>
            <a:spLocks noGrp="1"/>
          </p:cNvSpPr>
          <p:nvPr>
            <p:ph type="sldNum" sz="quarter" idx="12"/>
          </p:nvPr>
        </p:nvSpPr>
        <p:spPr/>
        <p:txBody>
          <a:bodyPr/>
          <a:lstStyle/>
          <a:p>
            <a:fld id="{F7813DE1-8E6E-7145-A9AB-2F2CC6B93503}" type="slidenum">
              <a:rPr lang="en-US" smtClean="0"/>
              <a:t>‹#›</a:t>
            </a:fld>
            <a:endParaRPr lang="en-US"/>
          </a:p>
        </p:txBody>
      </p:sp>
    </p:spTree>
    <p:extLst>
      <p:ext uri="{BB962C8B-B14F-4D97-AF65-F5344CB8AC3E}">
        <p14:creationId xmlns:p14="http://schemas.microsoft.com/office/powerpoint/2010/main" val="3537011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64835B-2151-EC4E-BBD4-ACC1A25D70F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268E16C-37C9-3A4B-B4E7-03F045CC8FE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F6D2E945-935C-0743-9861-987EDBDF60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3D56D1A-F095-9445-950A-1D970A36517F}"/>
              </a:ext>
            </a:extLst>
          </p:cNvPr>
          <p:cNvSpPr>
            <a:spLocks noGrp="1"/>
          </p:cNvSpPr>
          <p:nvPr>
            <p:ph type="dt" sz="half" idx="10"/>
          </p:nvPr>
        </p:nvSpPr>
        <p:spPr/>
        <p:txBody>
          <a:bodyPr/>
          <a:lstStyle/>
          <a:p>
            <a:fld id="{27D2C170-4264-D94E-B9BF-F9B4B45AEDA6}" type="datetimeFigureOut">
              <a:rPr lang="en-US" smtClean="0"/>
              <a:t>4/29/2020</a:t>
            </a:fld>
            <a:endParaRPr lang="en-US"/>
          </a:p>
        </p:txBody>
      </p:sp>
      <p:sp>
        <p:nvSpPr>
          <p:cNvPr id="6" name="Footer Placeholder 5">
            <a:extLst>
              <a:ext uri="{FF2B5EF4-FFF2-40B4-BE49-F238E27FC236}">
                <a16:creationId xmlns:a16="http://schemas.microsoft.com/office/drawing/2014/main" id="{B8A557A6-4304-A648-9F26-D61745775C4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882002-C22D-A445-AF63-0414D0FDBE34}"/>
              </a:ext>
            </a:extLst>
          </p:cNvPr>
          <p:cNvSpPr>
            <a:spLocks noGrp="1"/>
          </p:cNvSpPr>
          <p:nvPr>
            <p:ph type="sldNum" sz="quarter" idx="12"/>
          </p:nvPr>
        </p:nvSpPr>
        <p:spPr/>
        <p:txBody>
          <a:bodyPr/>
          <a:lstStyle/>
          <a:p>
            <a:fld id="{F7813DE1-8E6E-7145-A9AB-2F2CC6B93503}" type="slidenum">
              <a:rPr lang="en-US" smtClean="0"/>
              <a:t>‹#›</a:t>
            </a:fld>
            <a:endParaRPr lang="en-US"/>
          </a:p>
        </p:txBody>
      </p:sp>
    </p:spTree>
    <p:extLst>
      <p:ext uri="{BB962C8B-B14F-4D97-AF65-F5344CB8AC3E}">
        <p14:creationId xmlns:p14="http://schemas.microsoft.com/office/powerpoint/2010/main" val="13404051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176C0-6605-E34C-B724-CB448824DB2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10D8761E-9F87-5049-8FF0-714C573E9F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57BBFA8-5810-984C-9A03-7C5A84E4FEE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A27E9D9-E536-4F4A-960D-043BA4204F90}"/>
              </a:ext>
            </a:extLst>
          </p:cNvPr>
          <p:cNvSpPr>
            <a:spLocks noGrp="1"/>
          </p:cNvSpPr>
          <p:nvPr>
            <p:ph type="dt" sz="half" idx="10"/>
          </p:nvPr>
        </p:nvSpPr>
        <p:spPr/>
        <p:txBody>
          <a:bodyPr/>
          <a:lstStyle/>
          <a:p>
            <a:fld id="{27D2C170-4264-D94E-B9BF-F9B4B45AEDA6}" type="datetimeFigureOut">
              <a:rPr lang="en-US" smtClean="0"/>
              <a:t>4/29/2020</a:t>
            </a:fld>
            <a:endParaRPr lang="en-US"/>
          </a:p>
        </p:txBody>
      </p:sp>
      <p:sp>
        <p:nvSpPr>
          <p:cNvPr id="6" name="Footer Placeholder 5">
            <a:extLst>
              <a:ext uri="{FF2B5EF4-FFF2-40B4-BE49-F238E27FC236}">
                <a16:creationId xmlns:a16="http://schemas.microsoft.com/office/drawing/2014/main" id="{82ED767D-563D-DE4C-926C-9BDA03A874E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B4376A1-BA8B-F648-8EB6-07BE0AE52691}"/>
              </a:ext>
            </a:extLst>
          </p:cNvPr>
          <p:cNvSpPr>
            <a:spLocks noGrp="1"/>
          </p:cNvSpPr>
          <p:nvPr>
            <p:ph type="sldNum" sz="quarter" idx="12"/>
          </p:nvPr>
        </p:nvSpPr>
        <p:spPr/>
        <p:txBody>
          <a:bodyPr/>
          <a:lstStyle/>
          <a:p>
            <a:fld id="{F7813DE1-8E6E-7145-A9AB-2F2CC6B93503}" type="slidenum">
              <a:rPr lang="en-US" smtClean="0"/>
              <a:t>‹#›</a:t>
            </a:fld>
            <a:endParaRPr lang="en-US"/>
          </a:p>
        </p:txBody>
      </p:sp>
    </p:spTree>
    <p:extLst>
      <p:ext uri="{BB962C8B-B14F-4D97-AF65-F5344CB8AC3E}">
        <p14:creationId xmlns:p14="http://schemas.microsoft.com/office/powerpoint/2010/main" val="18475947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B57F27D-6045-9C46-B3C2-F23755E66CE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AD78BD8-0E1D-4D46-AE7B-B487BFDDA5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6CB50D4-929D-2F4D-A972-D6C0F724A8F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D2C170-4264-D94E-B9BF-F9B4B45AEDA6}" type="datetimeFigureOut">
              <a:rPr lang="en-US" smtClean="0"/>
              <a:t>4/29/2020</a:t>
            </a:fld>
            <a:endParaRPr lang="en-US"/>
          </a:p>
        </p:txBody>
      </p:sp>
      <p:sp>
        <p:nvSpPr>
          <p:cNvPr id="5" name="Footer Placeholder 4">
            <a:extLst>
              <a:ext uri="{FF2B5EF4-FFF2-40B4-BE49-F238E27FC236}">
                <a16:creationId xmlns:a16="http://schemas.microsoft.com/office/drawing/2014/main" id="{E0D72F46-0B7F-2840-9DD4-9CFFD6BE258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95106A1-A31E-E64B-937B-3954DD2E8F7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813DE1-8E6E-7145-A9AB-2F2CC6B93503}" type="slidenum">
              <a:rPr lang="en-US" smtClean="0"/>
              <a:t>‹#›</a:t>
            </a:fld>
            <a:endParaRPr lang="en-US"/>
          </a:p>
        </p:txBody>
      </p:sp>
      <p:sp>
        <p:nvSpPr>
          <p:cNvPr id="7" name="MSIPCMContentMarking" descr="{&quot;HashCode&quot;:-1699574231,&quot;Placement&quot;:&quot;Footer&quot;}"/>
          <p:cNvSpPr txBox="1"/>
          <p:nvPr userDrawn="1"/>
        </p:nvSpPr>
        <p:spPr>
          <a:xfrm>
            <a:off x="0" y="6646927"/>
            <a:ext cx="619703" cy="211073"/>
          </a:xfrm>
          <a:prstGeom prst="rect">
            <a:avLst/>
          </a:prstGeom>
          <a:noFill/>
        </p:spPr>
        <p:txBody>
          <a:bodyPr vert="horz" wrap="square" lIns="0" tIns="0" rIns="0" bIns="0" rtlCol="0" anchor="ctr" anchorCtr="1">
            <a:spAutoFit/>
          </a:bodyPr>
          <a:lstStyle/>
          <a:p>
            <a:pPr algn="l">
              <a:spcBef>
                <a:spcPts val="0"/>
              </a:spcBef>
              <a:spcAft>
                <a:spcPts val="0"/>
              </a:spcAft>
            </a:pPr>
            <a:r>
              <a:rPr lang="en-GB" sz="700">
                <a:solidFill>
                  <a:srgbClr val="000000"/>
                </a:solidFill>
                <a:latin typeface="Calibri" panose="020F0502020204030204" pitchFamily="34" charset="0"/>
              </a:rPr>
              <a:t>C2 General</a:t>
            </a:r>
          </a:p>
        </p:txBody>
      </p:sp>
    </p:spTree>
    <p:extLst>
      <p:ext uri="{BB962C8B-B14F-4D97-AF65-F5344CB8AC3E}">
        <p14:creationId xmlns:p14="http://schemas.microsoft.com/office/powerpoint/2010/main" val="27644942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a-E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EDA4E002-20D0-7D4B-AC6A-66CEE770DD59}"/>
              </a:ext>
            </a:extLst>
          </p:cNvPr>
          <p:cNvSpPr>
            <a:spLocks noGrp="1"/>
          </p:cNvSpPr>
          <p:nvPr>
            <p:ph type="subTitle" idx="1"/>
          </p:nvPr>
        </p:nvSpPr>
        <p:spPr>
          <a:xfrm>
            <a:off x="1524000" y="4777695"/>
            <a:ext cx="9144000" cy="1655762"/>
          </a:xfrm>
        </p:spPr>
        <p:txBody>
          <a:bodyPr/>
          <a:lstStyle/>
          <a:p>
            <a:r>
              <a:rPr lang="en-US" dirty="0" smtClean="0"/>
              <a:t>Vodafone</a:t>
            </a:r>
            <a:endParaRPr lang="en-US" dirty="0"/>
          </a:p>
        </p:txBody>
      </p:sp>
      <p:sp>
        <p:nvSpPr>
          <p:cNvPr id="4" name="TextBox 3">
            <a:extLst>
              <a:ext uri="{FF2B5EF4-FFF2-40B4-BE49-F238E27FC236}">
                <a16:creationId xmlns:a16="http://schemas.microsoft.com/office/drawing/2014/main" id="{B6B095CE-6CF7-3846-BD02-960FBB904758}"/>
              </a:ext>
            </a:extLst>
          </p:cNvPr>
          <p:cNvSpPr txBox="1"/>
          <p:nvPr/>
        </p:nvSpPr>
        <p:spPr>
          <a:xfrm>
            <a:off x="383741" y="424543"/>
            <a:ext cx="4015395" cy="923330"/>
          </a:xfrm>
          <a:prstGeom prst="rect">
            <a:avLst/>
          </a:prstGeom>
          <a:noFill/>
        </p:spPr>
        <p:txBody>
          <a:bodyPr wrap="none" rtlCol="0">
            <a:spAutoFit/>
          </a:bodyPr>
          <a:lstStyle/>
          <a:p>
            <a:r>
              <a:rPr lang="en-GB" b="1" dirty="0"/>
              <a:t>3GPP TSG-RAN WG4 Meeting #94bis-e	</a:t>
            </a:r>
          </a:p>
          <a:p>
            <a:r>
              <a:rPr lang="en-GB" b="1" dirty="0"/>
              <a:t>Electronic Meeting, April 20 – 30 2020</a:t>
            </a:r>
            <a:endParaRPr lang="aa-ET" dirty="0"/>
          </a:p>
          <a:p>
            <a:endParaRPr lang="en-US" dirty="0"/>
          </a:p>
        </p:txBody>
      </p:sp>
      <p:sp>
        <p:nvSpPr>
          <p:cNvPr id="5" name="TextBox 4">
            <a:extLst>
              <a:ext uri="{FF2B5EF4-FFF2-40B4-BE49-F238E27FC236}">
                <a16:creationId xmlns:a16="http://schemas.microsoft.com/office/drawing/2014/main" id="{5829A60C-D8D4-EC4A-8C7F-2B9F8AB281D9}"/>
              </a:ext>
            </a:extLst>
          </p:cNvPr>
          <p:cNvSpPr txBox="1"/>
          <p:nvPr/>
        </p:nvSpPr>
        <p:spPr>
          <a:xfrm>
            <a:off x="9541609" y="452658"/>
            <a:ext cx="1863139" cy="646331"/>
          </a:xfrm>
          <a:prstGeom prst="rect">
            <a:avLst/>
          </a:prstGeom>
          <a:noFill/>
        </p:spPr>
        <p:txBody>
          <a:bodyPr wrap="none" rtlCol="0">
            <a:spAutoFit/>
          </a:bodyPr>
          <a:lstStyle/>
          <a:p>
            <a:r>
              <a:rPr lang="fi-FI" b="1" dirty="0"/>
              <a:t>Draft </a:t>
            </a:r>
            <a:r>
              <a:rPr lang="fi-FI" b="1" dirty="0" smtClean="0"/>
              <a:t>R4-2005642</a:t>
            </a:r>
            <a:endParaRPr lang="aa-ET" dirty="0"/>
          </a:p>
          <a:p>
            <a:endParaRPr lang="en-US" dirty="0"/>
          </a:p>
        </p:txBody>
      </p:sp>
      <p:sp>
        <p:nvSpPr>
          <p:cNvPr id="8" name="Title 7">
            <a:extLst>
              <a:ext uri="{FF2B5EF4-FFF2-40B4-BE49-F238E27FC236}">
                <a16:creationId xmlns:a16="http://schemas.microsoft.com/office/drawing/2014/main" id="{E29D2D9B-2181-EF41-827F-373B0D0C5484}"/>
              </a:ext>
            </a:extLst>
          </p:cNvPr>
          <p:cNvSpPr>
            <a:spLocks noGrp="1"/>
          </p:cNvSpPr>
          <p:nvPr>
            <p:ph type="ctrTitle"/>
          </p:nvPr>
        </p:nvSpPr>
        <p:spPr/>
        <p:txBody>
          <a:bodyPr>
            <a:normAutofit fontScale="90000"/>
          </a:bodyPr>
          <a:lstStyle/>
          <a:p>
            <a:r>
              <a:rPr lang="en-GB" dirty="0"/>
              <a:t>WF on CBW for REFSENS testing and alignment of configuration parameters for NR V2X</a:t>
            </a:r>
            <a:endParaRPr lang="en-US" dirty="0"/>
          </a:p>
        </p:txBody>
      </p:sp>
    </p:spTree>
    <p:extLst>
      <p:ext uri="{BB962C8B-B14F-4D97-AF65-F5344CB8AC3E}">
        <p14:creationId xmlns:p14="http://schemas.microsoft.com/office/powerpoint/2010/main" val="36823743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 (BW Testing) 1/2</a:t>
            </a:r>
            <a:endParaRPr lang="en-GB" dirty="0"/>
          </a:p>
        </p:txBody>
      </p:sp>
      <p:sp>
        <p:nvSpPr>
          <p:cNvPr id="3" name="Content Placeholder 2"/>
          <p:cNvSpPr>
            <a:spLocks noGrp="1"/>
          </p:cNvSpPr>
          <p:nvPr>
            <p:ph idx="1"/>
          </p:nvPr>
        </p:nvSpPr>
        <p:spPr/>
        <p:txBody>
          <a:bodyPr>
            <a:normAutofit fontScale="92500" lnSpcReduction="10000"/>
          </a:bodyPr>
          <a:lstStyle/>
          <a:p>
            <a:r>
              <a:rPr lang="en-GB" dirty="0"/>
              <a:t>A TBD item in R4-2002789 is the operation bandwidth for LTE </a:t>
            </a:r>
            <a:r>
              <a:rPr lang="en-GB" dirty="0" err="1"/>
              <a:t>Uu</a:t>
            </a:r>
            <a:r>
              <a:rPr lang="en-GB" dirty="0"/>
              <a:t> and SL to be used for Rx sensitivity </a:t>
            </a:r>
            <a:r>
              <a:rPr lang="en-GB" dirty="0" smtClean="0"/>
              <a:t>testing.</a:t>
            </a:r>
          </a:p>
          <a:p>
            <a:r>
              <a:rPr lang="en-GB" dirty="0" smtClean="0"/>
              <a:t>Therefore, 10 </a:t>
            </a:r>
            <a:r>
              <a:rPr lang="en-GB" dirty="0"/>
              <a:t>MHz was proposed in </a:t>
            </a:r>
            <a:r>
              <a:rPr lang="en-GB" dirty="0" smtClean="0"/>
              <a:t>R4-2003383, as this seems </a:t>
            </a:r>
            <a:r>
              <a:rPr lang="en-GB" dirty="0"/>
              <a:t>typical for B20 cellular </a:t>
            </a:r>
            <a:r>
              <a:rPr lang="en-GB" dirty="0" smtClean="0"/>
              <a:t>deployments </a:t>
            </a:r>
            <a:r>
              <a:rPr lang="en-GB" dirty="0"/>
              <a:t>and 10MHz channel bandwidth on </a:t>
            </a:r>
            <a:r>
              <a:rPr lang="en-GB" dirty="0" err="1"/>
              <a:t>sidelink</a:t>
            </a:r>
            <a:r>
              <a:rPr lang="en-GB" dirty="0"/>
              <a:t> would match the nominal channel size of </a:t>
            </a:r>
            <a:r>
              <a:rPr lang="en-GB" dirty="0" smtClean="0"/>
              <a:t>n47.</a:t>
            </a:r>
          </a:p>
          <a:p>
            <a:r>
              <a:rPr lang="en-GB" dirty="0" smtClean="0"/>
              <a:t>During phase 1 (see summary for Issue </a:t>
            </a:r>
            <a:r>
              <a:rPr lang="en-GB" dirty="0"/>
              <a:t>1-3, </a:t>
            </a:r>
            <a:r>
              <a:rPr lang="en-GB" dirty="0"/>
              <a:t>R4-2005693), </a:t>
            </a:r>
            <a:r>
              <a:rPr lang="en-GB" dirty="0" smtClean="0"/>
              <a:t>it was commented: “</a:t>
            </a:r>
            <a:r>
              <a:rPr lang="en-GB" dirty="0"/>
              <a:t>Cannot proceed as choice of 10 MHz for REFSENS testing instead of other bandwidths (e.g. 5 MHz, 20 MHz) not </a:t>
            </a:r>
            <a:r>
              <a:rPr lang="en-GB" dirty="0" smtClean="0"/>
              <a:t>understood”.</a:t>
            </a:r>
          </a:p>
          <a:p>
            <a:r>
              <a:rPr lang="en-GB" dirty="0" smtClean="0"/>
              <a:t>To answer this point, from Vodafone perspective, the aim was that aligning to n47 channel bandwidths initially could make device implementation simpler. However, in principle not against more flexibility.</a:t>
            </a:r>
            <a:endParaRPr lang="en-GB" dirty="0"/>
          </a:p>
          <a:p>
            <a:endParaRPr lang="en-GB" dirty="0"/>
          </a:p>
          <a:p>
            <a:endParaRPr lang="en-GB" dirty="0" smtClean="0"/>
          </a:p>
          <a:p>
            <a:endParaRPr lang="en-GB" dirty="0" smtClean="0"/>
          </a:p>
        </p:txBody>
      </p:sp>
    </p:spTree>
    <p:extLst>
      <p:ext uri="{BB962C8B-B14F-4D97-AF65-F5344CB8AC3E}">
        <p14:creationId xmlns:p14="http://schemas.microsoft.com/office/powerpoint/2010/main" val="5410469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 (Key </a:t>
            </a:r>
            <a:r>
              <a:rPr lang="en-GB" dirty="0" err="1" smtClean="0"/>
              <a:t>Config</a:t>
            </a:r>
            <a:r>
              <a:rPr lang="en-GB" dirty="0" smtClean="0"/>
              <a:t> Parameters) 2/2</a:t>
            </a:r>
            <a:endParaRPr lang="en-GB" dirty="0"/>
          </a:p>
        </p:txBody>
      </p:sp>
      <p:sp>
        <p:nvSpPr>
          <p:cNvPr id="3" name="Content Placeholder 2"/>
          <p:cNvSpPr>
            <a:spLocks noGrp="1"/>
          </p:cNvSpPr>
          <p:nvPr>
            <p:ph idx="1"/>
          </p:nvPr>
        </p:nvSpPr>
        <p:spPr/>
        <p:txBody>
          <a:bodyPr/>
          <a:lstStyle/>
          <a:p>
            <a:r>
              <a:rPr lang="en-GB" dirty="0" smtClean="0"/>
              <a:t>It was highlighted that there are lots of potential configuration parameters for NR V2X, and that it may be useful to advise 5GAA of this, given that some harmonisation of device implementations may be needed with respect to these parameters. </a:t>
            </a:r>
          </a:p>
          <a:p>
            <a:r>
              <a:rPr lang="en-GB" dirty="0" smtClean="0"/>
              <a:t>During the Phase 1 discussion, this seemed to be agreeable – on the understanding that a response from 5GAA should not be a pre-requisite for completion of the 3GPP Release 16 NR V2X work item.</a:t>
            </a:r>
          </a:p>
        </p:txBody>
      </p:sp>
    </p:spTree>
    <p:extLst>
      <p:ext uri="{BB962C8B-B14F-4D97-AF65-F5344CB8AC3E}">
        <p14:creationId xmlns:p14="http://schemas.microsoft.com/office/powerpoint/2010/main" val="14193098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Proposal</a:t>
            </a:r>
            <a:endParaRPr lang="en-GB" dirty="0"/>
          </a:p>
        </p:txBody>
      </p:sp>
      <p:sp>
        <p:nvSpPr>
          <p:cNvPr id="3" name="Content Placeholder 2"/>
          <p:cNvSpPr>
            <a:spLocks noGrp="1"/>
          </p:cNvSpPr>
          <p:nvPr>
            <p:ph idx="1"/>
          </p:nvPr>
        </p:nvSpPr>
        <p:spPr/>
        <p:txBody>
          <a:bodyPr/>
          <a:lstStyle/>
          <a:p>
            <a:r>
              <a:rPr lang="en-GB" dirty="0" smtClean="0"/>
              <a:t>Based on this, the following is proposed for Issue 1-3:</a:t>
            </a:r>
          </a:p>
          <a:p>
            <a:pPr lvl="1"/>
            <a:r>
              <a:rPr lang="en-GB" dirty="0" smtClean="0"/>
              <a:t>NR V2X REFSENS tests for the B20 + n38 combination are performed for 10 MHz and 20 MHz mirroring the requirements of 36101 – other BWs are FFS</a:t>
            </a:r>
          </a:p>
          <a:p>
            <a:pPr lvl="1"/>
            <a:endParaRPr lang="en-GB" dirty="0" smtClean="0"/>
          </a:p>
          <a:p>
            <a:pPr lvl="1"/>
            <a:r>
              <a:rPr lang="en-GB" dirty="0" smtClean="0"/>
              <a:t>Inform 5GAA of the range of configuration options we are defining for NR V2X </a:t>
            </a:r>
            <a:r>
              <a:rPr lang="en-GB" dirty="0" err="1" smtClean="0"/>
              <a:t>sidelink</a:t>
            </a:r>
            <a:r>
              <a:rPr lang="en-GB" dirty="0" smtClean="0"/>
              <a:t> within RAN4 specs, in terms of channel bandwidth, numerology, and frequency bands, and that further industry alignment may be useful to </a:t>
            </a:r>
            <a:r>
              <a:rPr lang="en-GB" smtClean="0"/>
              <a:t>aid interoperability.</a:t>
            </a:r>
            <a:endParaRPr lang="en-GB" dirty="0" smtClean="0"/>
          </a:p>
          <a:p>
            <a:pPr lvl="2"/>
            <a:r>
              <a:rPr lang="en-GB" dirty="0" smtClean="0"/>
              <a:t>This may be highlighted as part of an overall LS informing 5GAA of the completion of the NR V2X work item – which we assume will be sent from RAN#88e.</a:t>
            </a:r>
            <a:endParaRPr lang="en-GB" dirty="0"/>
          </a:p>
        </p:txBody>
      </p:sp>
    </p:spTree>
    <p:extLst>
      <p:ext uri="{BB962C8B-B14F-4D97-AF65-F5344CB8AC3E}">
        <p14:creationId xmlns:p14="http://schemas.microsoft.com/office/powerpoint/2010/main" val="20788284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362</Words>
  <Application>Microsoft Office PowerPoint</Application>
  <PresentationFormat>Widescreen</PresentationFormat>
  <Paragraphs>20</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WF on CBW for REFSENS testing and alignment of configuration parameters for NR V2X</vt:lpstr>
      <vt:lpstr>Background (BW Testing) 1/2</vt:lpstr>
      <vt:lpstr>Background (Key Config Parameters) 2/2</vt:lpstr>
      <vt:lpstr>Proposal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inter-band con-current operation and example band combinations in rel-16</dc:title>
  <dc:creator>Antti Immonen</dc:creator>
  <cp:lastModifiedBy>Harris, Paul, Vodafone Group</cp:lastModifiedBy>
  <cp:revision>71</cp:revision>
  <dcterms:created xsi:type="dcterms:W3CDTF">2020-02-28T07:01:55Z</dcterms:created>
  <dcterms:modified xsi:type="dcterms:W3CDTF">2020-04-29T09:29:00Z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359f705-2ba0-454b-9cfc-6ce5bcaac040_Enabled">
    <vt:lpwstr>True</vt:lpwstr>
  </property>
  <property fmtid="{D5CDD505-2E9C-101B-9397-08002B2CF9AE}" pid="3" name="MSIP_Label_0359f705-2ba0-454b-9cfc-6ce5bcaac040_SiteId">
    <vt:lpwstr>68283f3b-8487-4c86-adb3-a5228f18b893</vt:lpwstr>
  </property>
  <property fmtid="{D5CDD505-2E9C-101B-9397-08002B2CF9AE}" pid="4" name="MSIP_Label_0359f705-2ba0-454b-9cfc-6ce5bcaac040_Owner">
    <vt:lpwstr>tim.frost@vodafone.com</vt:lpwstr>
  </property>
  <property fmtid="{D5CDD505-2E9C-101B-9397-08002B2CF9AE}" pid="5" name="MSIP_Label_0359f705-2ba0-454b-9cfc-6ce5bcaac040_SetDate">
    <vt:lpwstr>2020-03-02T10:11:35.2011168Z</vt:lpwstr>
  </property>
  <property fmtid="{D5CDD505-2E9C-101B-9397-08002B2CF9AE}" pid="6" name="MSIP_Label_0359f705-2ba0-454b-9cfc-6ce5bcaac040_Name">
    <vt:lpwstr>C2 General</vt:lpwstr>
  </property>
  <property fmtid="{D5CDD505-2E9C-101B-9397-08002B2CF9AE}" pid="7" name="MSIP_Label_0359f705-2ba0-454b-9cfc-6ce5bcaac040_Application">
    <vt:lpwstr>Microsoft Azure Information Protection</vt:lpwstr>
  </property>
  <property fmtid="{D5CDD505-2E9C-101B-9397-08002B2CF9AE}" pid="8" name="MSIP_Label_0359f705-2ba0-454b-9cfc-6ce5bcaac040_Extended_MSFT_Method">
    <vt:lpwstr>Automatic</vt:lpwstr>
  </property>
  <property fmtid="{D5CDD505-2E9C-101B-9397-08002B2CF9AE}" pid="9" name="Sensitivity">
    <vt:lpwstr>C2 General</vt:lpwstr>
  </property>
</Properties>
</file>