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omments/comment1.xml" ContentType="application/vnd.openxmlformats-officedocument.presentationml.comments+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Lst>
  <p:sldIdLst>
    <p:sldId id="256" r:id="rId5"/>
    <p:sldId id="258" r:id="rId6"/>
    <p:sldId id="257" r:id="rId7"/>
  </p:sldIdLst>
  <p:sldSz cx="12192000" cy="6858000"/>
  <p:notesSz cx="6858000" cy="9144000"/>
  <p:defaultTex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essio Marcone" initials="AM" lastIdx="1" clrIdx="0"/>
  <p:cmAuthor id="2" name="CATT" initials="Huipng" lastIdx="1" clrIdx="1"/>
  <p:cmAuthor id="3" name="Huawei-RKy2" initials="RK" lastIdx="1" clrIdx="2">
    <p:extLst>
      <p:ext uri="{19B8F6BF-5375-455C-9EA6-DF929625EA0E}">
        <p15:presenceInfo xmlns:p15="http://schemas.microsoft.com/office/powerpoint/2012/main" userId="Huawei-RKy2"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B0614E0-35DB-4CC1-9264-4C3CFC84F29F}" v="1" dt="2020-04-29T17:41:17.21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8" d="100"/>
          <a:sy n="78" d="100"/>
        </p:scale>
        <p:origin x="82" y="5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commentAuthors" Target="commentAuthors.xml"/><Relationship Id="rId13" Type="http://schemas.microsoft.com/office/2016/11/relationships/changesInfo" Target="changesInfos/changesInfo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ableStyles" Target="tableStyle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theme" Target="theme/theme1.xml"/><Relationship Id="rId5" Type="http://schemas.openxmlformats.org/officeDocument/2006/relationships/slide" Target="slides/slide1.xml"/><Relationship Id="rId1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presProps" Target="presProps.xml"/><Relationship Id="rId14"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unhui Zhang" userId="fdc248b9-f08b-4c7c-a534-e43a1ca2b185" providerId="ADAL" clId="{CB0614E0-35DB-4CC1-9264-4C3CFC84F29F}"/>
    <pc:docChg chg="custSel modSld">
      <pc:chgData name="Chunhui Zhang" userId="fdc248b9-f08b-4c7c-a534-e43a1ca2b185" providerId="ADAL" clId="{CB0614E0-35DB-4CC1-9264-4C3CFC84F29F}" dt="2020-04-29T17:41:31.728" v="13" actId="20577"/>
      <pc:docMkLst>
        <pc:docMk/>
      </pc:docMkLst>
      <pc:sldChg chg="modSp">
        <pc:chgData name="Chunhui Zhang" userId="fdc248b9-f08b-4c7c-a534-e43a1ca2b185" providerId="ADAL" clId="{CB0614E0-35DB-4CC1-9264-4C3CFC84F29F}" dt="2020-04-29T17:41:31.728" v="13" actId="20577"/>
        <pc:sldMkLst>
          <pc:docMk/>
          <pc:sldMk cId="0" sldId="257"/>
        </pc:sldMkLst>
        <pc:spChg chg="mod">
          <ac:chgData name="Chunhui Zhang" userId="fdc248b9-f08b-4c7c-a534-e43a1ca2b185" providerId="ADAL" clId="{CB0614E0-35DB-4CC1-9264-4C3CFC84F29F}" dt="2020-04-29T17:41:31.728" v="13" actId="20577"/>
          <ac:spMkLst>
            <pc:docMk/>
            <pc:sldMk cId="0" sldId="257"/>
            <ac:spMk id="3" creationId="{00000000-0000-0000-0000-000000000000}"/>
          </ac:spMkLst>
        </pc:spChg>
      </pc:sldChg>
    </pc:docChg>
  </pc:docChgLst>
</pc:chgInfo>
</file>

<file path=ppt/comments/comment1.xml><?xml version="1.0" encoding="utf-8"?>
<p:cmLst xmlns:a="http://schemas.openxmlformats.org/drawingml/2006/main" xmlns:r="http://schemas.openxmlformats.org/officeDocument/2006/relationships" xmlns:p="http://schemas.openxmlformats.org/presentationml/2006/main">
  <p:cm authorId="2" dt="2020-04-28T16:01:27.141" idx="1">
    <p:pos x="6961" y="1632"/>
    <p:text>Should we hold this agreement until the second class is agreed? If the second class is local, then how to define the maximum transmission power, should it include the medium range power or the mesium range power will be included in the wide area range? The power difference of BS for wide area and medium range applies to different deployment scenarios. For MT, how to understand it?</p:text>
  </p:cm>
  <p:cm authorId="3" dt="2020-04-29T15:46:16.629" idx="1">
    <p:pos x="5283" y="1860"/>
    <p:text>As both 1-O and 1-H limits are effected by teh scaling which is still open issue, we shpudl leave these FFS for now</p:text>
    <p:extLst>
      <p:ext uri="{C676402C-5697-4E1C-873F-D02D1690AC5C}">
        <p15:threadingInfo xmlns:p15="http://schemas.microsoft.com/office/powerpoint/2012/main" timeZoneBias="-60"/>
      </p:ext>
    </p:extLst>
  </p:cm>
</p:cmLst>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sv-SE"/>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sv-SE"/>
          </a:p>
        </p:txBody>
      </p:sp>
      <p:sp>
        <p:nvSpPr>
          <p:cNvPr id="4" name="Date Placeholder 3"/>
          <p:cNvSpPr>
            <a:spLocks noGrp="1"/>
          </p:cNvSpPr>
          <p:nvPr>
            <p:ph type="dt" sz="half" idx="10"/>
          </p:nvPr>
        </p:nvSpPr>
        <p:spPr/>
        <p:txBody>
          <a:bodyPr/>
          <a:lstStyle/>
          <a:p>
            <a:fld id="{4C7A92A4-AD40-4806-9798-A30FCA8B753F}" type="datetimeFigureOut">
              <a:rPr lang="sv-SE" smtClean="0"/>
              <a:t>2020-04-29</a:t>
            </a:fld>
            <a:endParaRPr lang="sv-SE"/>
          </a:p>
        </p:txBody>
      </p:sp>
      <p:sp>
        <p:nvSpPr>
          <p:cNvPr id="5" name="Footer Placeholder 4"/>
          <p:cNvSpPr>
            <a:spLocks noGrp="1"/>
          </p:cNvSpPr>
          <p:nvPr>
            <p:ph type="ftr" sz="quarter" idx="11"/>
          </p:nvPr>
        </p:nvSpPr>
        <p:spPr/>
        <p:txBody>
          <a:bodyPr/>
          <a:lstStyle/>
          <a:p>
            <a:endParaRPr lang="sv-SE"/>
          </a:p>
        </p:txBody>
      </p:sp>
      <p:sp>
        <p:nvSpPr>
          <p:cNvPr id="6" name="Slide Number Placeholder 5"/>
          <p:cNvSpPr>
            <a:spLocks noGrp="1"/>
          </p:cNvSpPr>
          <p:nvPr>
            <p:ph type="sldNum" sz="quarter" idx="12"/>
          </p:nvPr>
        </p:nvSpPr>
        <p:spPr/>
        <p:txBody>
          <a:bodyPr/>
          <a:lstStyle/>
          <a:p>
            <a:fld id="{03A54DCC-4B75-4AE7-A471-7519BDA953EB}" type="slidenum">
              <a:rPr lang="sv-SE" smtClean="0"/>
              <a:t>‹#›</a:t>
            </a:fld>
            <a:endParaRPr lang="sv-S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sv-SE"/>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p:cNvSpPr>
            <a:spLocks noGrp="1"/>
          </p:cNvSpPr>
          <p:nvPr>
            <p:ph type="dt" sz="half" idx="10"/>
          </p:nvPr>
        </p:nvSpPr>
        <p:spPr/>
        <p:txBody>
          <a:bodyPr/>
          <a:lstStyle/>
          <a:p>
            <a:fld id="{4C7A92A4-AD40-4806-9798-A30FCA8B753F}" type="datetimeFigureOut">
              <a:rPr lang="sv-SE" smtClean="0"/>
              <a:t>2020-04-29</a:t>
            </a:fld>
            <a:endParaRPr lang="sv-SE"/>
          </a:p>
        </p:txBody>
      </p:sp>
      <p:sp>
        <p:nvSpPr>
          <p:cNvPr id="5" name="Footer Placeholder 4"/>
          <p:cNvSpPr>
            <a:spLocks noGrp="1"/>
          </p:cNvSpPr>
          <p:nvPr>
            <p:ph type="ftr" sz="quarter" idx="11"/>
          </p:nvPr>
        </p:nvSpPr>
        <p:spPr/>
        <p:txBody>
          <a:bodyPr/>
          <a:lstStyle/>
          <a:p>
            <a:endParaRPr lang="sv-SE"/>
          </a:p>
        </p:txBody>
      </p:sp>
      <p:sp>
        <p:nvSpPr>
          <p:cNvPr id="6" name="Slide Number Placeholder 5"/>
          <p:cNvSpPr>
            <a:spLocks noGrp="1"/>
          </p:cNvSpPr>
          <p:nvPr>
            <p:ph type="sldNum" sz="quarter" idx="12"/>
          </p:nvPr>
        </p:nvSpPr>
        <p:spPr/>
        <p:txBody>
          <a:bodyPr/>
          <a:lstStyle/>
          <a:p>
            <a:fld id="{03A54DCC-4B75-4AE7-A471-7519BDA953EB}" type="slidenum">
              <a:rPr lang="sv-SE" smtClean="0"/>
              <a:t>‹#›</a:t>
            </a:fld>
            <a:endParaRPr lang="sv-S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sv-SE"/>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p:cNvSpPr>
            <a:spLocks noGrp="1"/>
          </p:cNvSpPr>
          <p:nvPr>
            <p:ph type="dt" sz="half" idx="10"/>
          </p:nvPr>
        </p:nvSpPr>
        <p:spPr/>
        <p:txBody>
          <a:bodyPr/>
          <a:lstStyle/>
          <a:p>
            <a:fld id="{4C7A92A4-AD40-4806-9798-A30FCA8B753F}" type="datetimeFigureOut">
              <a:rPr lang="sv-SE" smtClean="0"/>
              <a:t>2020-04-29</a:t>
            </a:fld>
            <a:endParaRPr lang="sv-SE"/>
          </a:p>
        </p:txBody>
      </p:sp>
      <p:sp>
        <p:nvSpPr>
          <p:cNvPr id="5" name="Footer Placeholder 4"/>
          <p:cNvSpPr>
            <a:spLocks noGrp="1"/>
          </p:cNvSpPr>
          <p:nvPr>
            <p:ph type="ftr" sz="quarter" idx="11"/>
          </p:nvPr>
        </p:nvSpPr>
        <p:spPr/>
        <p:txBody>
          <a:bodyPr/>
          <a:lstStyle/>
          <a:p>
            <a:endParaRPr lang="sv-SE"/>
          </a:p>
        </p:txBody>
      </p:sp>
      <p:sp>
        <p:nvSpPr>
          <p:cNvPr id="6" name="Slide Number Placeholder 5"/>
          <p:cNvSpPr>
            <a:spLocks noGrp="1"/>
          </p:cNvSpPr>
          <p:nvPr>
            <p:ph type="sldNum" sz="quarter" idx="12"/>
          </p:nvPr>
        </p:nvSpPr>
        <p:spPr/>
        <p:txBody>
          <a:bodyPr/>
          <a:lstStyle/>
          <a:p>
            <a:fld id="{03A54DCC-4B75-4AE7-A471-7519BDA953EB}" type="slidenum">
              <a:rPr lang="sv-SE" smtClean="0"/>
              <a:t>‹#›</a:t>
            </a:fld>
            <a:endParaRPr lang="sv-S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sv-SE"/>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p:cNvSpPr>
            <a:spLocks noGrp="1"/>
          </p:cNvSpPr>
          <p:nvPr>
            <p:ph type="dt" sz="half" idx="10"/>
          </p:nvPr>
        </p:nvSpPr>
        <p:spPr/>
        <p:txBody>
          <a:bodyPr/>
          <a:lstStyle/>
          <a:p>
            <a:fld id="{4C7A92A4-AD40-4806-9798-A30FCA8B753F}" type="datetimeFigureOut">
              <a:rPr lang="sv-SE" smtClean="0"/>
              <a:t>2020-04-29</a:t>
            </a:fld>
            <a:endParaRPr lang="sv-SE"/>
          </a:p>
        </p:txBody>
      </p:sp>
      <p:sp>
        <p:nvSpPr>
          <p:cNvPr id="5" name="Footer Placeholder 4"/>
          <p:cNvSpPr>
            <a:spLocks noGrp="1"/>
          </p:cNvSpPr>
          <p:nvPr>
            <p:ph type="ftr" sz="quarter" idx="11"/>
          </p:nvPr>
        </p:nvSpPr>
        <p:spPr/>
        <p:txBody>
          <a:bodyPr/>
          <a:lstStyle/>
          <a:p>
            <a:endParaRPr lang="sv-SE"/>
          </a:p>
        </p:txBody>
      </p:sp>
      <p:sp>
        <p:nvSpPr>
          <p:cNvPr id="6" name="Slide Number Placeholder 5"/>
          <p:cNvSpPr>
            <a:spLocks noGrp="1"/>
          </p:cNvSpPr>
          <p:nvPr>
            <p:ph type="sldNum" sz="quarter" idx="12"/>
          </p:nvPr>
        </p:nvSpPr>
        <p:spPr/>
        <p:txBody>
          <a:bodyPr/>
          <a:lstStyle/>
          <a:p>
            <a:fld id="{03A54DCC-4B75-4AE7-A471-7519BDA953EB}" type="slidenum">
              <a:rPr lang="sv-SE" smtClean="0"/>
              <a:t>‹#›</a:t>
            </a:fld>
            <a:endParaRPr lang="sv-S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sv-SE"/>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C7A92A4-AD40-4806-9798-A30FCA8B753F}" type="datetimeFigureOut">
              <a:rPr lang="sv-SE" smtClean="0"/>
              <a:t>2020-04-29</a:t>
            </a:fld>
            <a:endParaRPr lang="sv-SE"/>
          </a:p>
        </p:txBody>
      </p:sp>
      <p:sp>
        <p:nvSpPr>
          <p:cNvPr id="5" name="Footer Placeholder 4"/>
          <p:cNvSpPr>
            <a:spLocks noGrp="1"/>
          </p:cNvSpPr>
          <p:nvPr>
            <p:ph type="ftr" sz="quarter" idx="11"/>
          </p:nvPr>
        </p:nvSpPr>
        <p:spPr/>
        <p:txBody>
          <a:bodyPr/>
          <a:lstStyle/>
          <a:p>
            <a:endParaRPr lang="sv-SE"/>
          </a:p>
        </p:txBody>
      </p:sp>
      <p:sp>
        <p:nvSpPr>
          <p:cNvPr id="6" name="Slide Number Placeholder 5"/>
          <p:cNvSpPr>
            <a:spLocks noGrp="1"/>
          </p:cNvSpPr>
          <p:nvPr>
            <p:ph type="sldNum" sz="quarter" idx="12"/>
          </p:nvPr>
        </p:nvSpPr>
        <p:spPr/>
        <p:txBody>
          <a:bodyPr/>
          <a:lstStyle/>
          <a:p>
            <a:fld id="{03A54DCC-4B75-4AE7-A471-7519BDA953EB}" type="slidenum">
              <a:rPr lang="sv-SE" smtClean="0"/>
              <a:t>‹#›</a:t>
            </a:fld>
            <a:endParaRPr lang="sv-S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sv-SE"/>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5" name="Date Placeholder 4"/>
          <p:cNvSpPr>
            <a:spLocks noGrp="1"/>
          </p:cNvSpPr>
          <p:nvPr>
            <p:ph type="dt" sz="half" idx="10"/>
          </p:nvPr>
        </p:nvSpPr>
        <p:spPr/>
        <p:txBody>
          <a:bodyPr/>
          <a:lstStyle/>
          <a:p>
            <a:fld id="{4C7A92A4-AD40-4806-9798-A30FCA8B753F}" type="datetimeFigureOut">
              <a:rPr lang="sv-SE" smtClean="0"/>
              <a:t>2020-04-29</a:t>
            </a:fld>
            <a:endParaRPr lang="sv-SE"/>
          </a:p>
        </p:txBody>
      </p:sp>
      <p:sp>
        <p:nvSpPr>
          <p:cNvPr id="6" name="Footer Placeholder 5"/>
          <p:cNvSpPr>
            <a:spLocks noGrp="1"/>
          </p:cNvSpPr>
          <p:nvPr>
            <p:ph type="ftr" sz="quarter" idx="11"/>
          </p:nvPr>
        </p:nvSpPr>
        <p:spPr/>
        <p:txBody>
          <a:bodyPr/>
          <a:lstStyle/>
          <a:p>
            <a:endParaRPr lang="sv-SE"/>
          </a:p>
        </p:txBody>
      </p:sp>
      <p:sp>
        <p:nvSpPr>
          <p:cNvPr id="7" name="Slide Number Placeholder 6"/>
          <p:cNvSpPr>
            <a:spLocks noGrp="1"/>
          </p:cNvSpPr>
          <p:nvPr>
            <p:ph type="sldNum" sz="quarter" idx="12"/>
          </p:nvPr>
        </p:nvSpPr>
        <p:spPr/>
        <p:txBody>
          <a:bodyPr/>
          <a:lstStyle/>
          <a:p>
            <a:fld id="{03A54DCC-4B75-4AE7-A471-7519BDA953EB}" type="slidenum">
              <a:rPr lang="sv-SE" smtClean="0"/>
              <a:t>‹#›</a:t>
            </a:fld>
            <a:endParaRPr lang="sv-S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sv-SE"/>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7" name="Date Placeholder 6"/>
          <p:cNvSpPr>
            <a:spLocks noGrp="1"/>
          </p:cNvSpPr>
          <p:nvPr>
            <p:ph type="dt" sz="half" idx="10"/>
          </p:nvPr>
        </p:nvSpPr>
        <p:spPr/>
        <p:txBody>
          <a:bodyPr/>
          <a:lstStyle/>
          <a:p>
            <a:fld id="{4C7A92A4-AD40-4806-9798-A30FCA8B753F}" type="datetimeFigureOut">
              <a:rPr lang="sv-SE" smtClean="0"/>
              <a:t>2020-04-29</a:t>
            </a:fld>
            <a:endParaRPr lang="sv-SE"/>
          </a:p>
        </p:txBody>
      </p:sp>
      <p:sp>
        <p:nvSpPr>
          <p:cNvPr id="8" name="Footer Placeholder 7"/>
          <p:cNvSpPr>
            <a:spLocks noGrp="1"/>
          </p:cNvSpPr>
          <p:nvPr>
            <p:ph type="ftr" sz="quarter" idx="11"/>
          </p:nvPr>
        </p:nvSpPr>
        <p:spPr/>
        <p:txBody>
          <a:bodyPr/>
          <a:lstStyle/>
          <a:p>
            <a:endParaRPr lang="sv-SE"/>
          </a:p>
        </p:txBody>
      </p:sp>
      <p:sp>
        <p:nvSpPr>
          <p:cNvPr id="9" name="Slide Number Placeholder 8"/>
          <p:cNvSpPr>
            <a:spLocks noGrp="1"/>
          </p:cNvSpPr>
          <p:nvPr>
            <p:ph type="sldNum" sz="quarter" idx="12"/>
          </p:nvPr>
        </p:nvSpPr>
        <p:spPr/>
        <p:txBody>
          <a:bodyPr/>
          <a:lstStyle/>
          <a:p>
            <a:fld id="{03A54DCC-4B75-4AE7-A471-7519BDA953EB}" type="slidenum">
              <a:rPr lang="sv-SE" smtClean="0"/>
              <a:t>‹#›</a:t>
            </a:fld>
            <a:endParaRPr lang="sv-S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sv-SE"/>
          </a:p>
        </p:txBody>
      </p:sp>
      <p:sp>
        <p:nvSpPr>
          <p:cNvPr id="3" name="Date Placeholder 2"/>
          <p:cNvSpPr>
            <a:spLocks noGrp="1"/>
          </p:cNvSpPr>
          <p:nvPr>
            <p:ph type="dt" sz="half" idx="10"/>
          </p:nvPr>
        </p:nvSpPr>
        <p:spPr/>
        <p:txBody>
          <a:bodyPr/>
          <a:lstStyle/>
          <a:p>
            <a:fld id="{4C7A92A4-AD40-4806-9798-A30FCA8B753F}" type="datetimeFigureOut">
              <a:rPr lang="sv-SE" smtClean="0"/>
              <a:t>2020-04-29</a:t>
            </a:fld>
            <a:endParaRPr lang="sv-SE"/>
          </a:p>
        </p:txBody>
      </p:sp>
      <p:sp>
        <p:nvSpPr>
          <p:cNvPr id="4" name="Footer Placeholder 3"/>
          <p:cNvSpPr>
            <a:spLocks noGrp="1"/>
          </p:cNvSpPr>
          <p:nvPr>
            <p:ph type="ftr" sz="quarter" idx="11"/>
          </p:nvPr>
        </p:nvSpPr>
        <p:spPr/>
        <p:txBody>
          <a:bodyPr/>
          <a:lstStyle/>
          <a:p>
            <a:endParaRPr lang="sv-SE"/>
          </a:p>
        </p:txBody>
      </p:sp>
      <p:sp>
        <p:nvSpPr>
          <p:cNvPr id="5" name="Slide Number Placeholder 4"/>
          <p:cNvSpPr>
            <a:spLocks noGrp="1"/>
          </p:cNvSpPr>
          <p:nvPr>
            <p:ph type="sldNum" sz="quarter" idx="12"/>
          </p:nvPr>
        </p:nvSpPr>
        <p:spPr/>
        <p:txBody>
          <a:bodyPr/>
          <a:lstStyle/>
          <a:p>
            <a:fld id="{03A54DCC-4B75-4AE7-A471-7519BDA953EB}" type="slidenum">
              <a:rPr lang="sv-SE" smtClean="0"/>
              <a:t>‹#›</a:t>
            </a:fld>
            <a:endParaRPr lang="sv-S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C7A92A4-AD40-4806-9798-A30FCA8B753F}" type="datetimeFigureOut">
              <a:rPr lang="sv-SE" smtClean="0"/>
              <a:t>2020-04-29</a:t>
            </a:fld>
            <a:endParaRPr lang="sv-SE"/>
          </a:p>
        </p:txBody>
      </p:sp>
      <p:sp>
        <p:nvSpPr>
          <p:cNvPr id="3" name="Footer Placeholder 2"/>
          <p:cNvSpPr>
            <a:spLocks noGrp="1"/>
          </p:cNvSpPr>
          <p:nvPr>
            <p:ph type="ftr" sz="quarter" idx="11"/>
          </p:nvPr>
        </p:nvSpPr>
        <p:spPr/>
        <p:txBody>
          <a:bodyPr/>
          <a:lstStyle/>
          <a:p>
            <a:endParaRPr lang="sv-SE"/>
          </a:p>
        </p:txBody>
      </p:sp>
      <p:sp>
        <p:nvSpPr>
          <p:cNvPr id="4" name="Slide Number Placeholder 3"/>
          <p:cNvSpPr>
            <a:spLocks noGrp="1"/>
          </p:cNvSpPr>
          <p:nvPr>
            <p:ph type="sldNum" sz="quarter" idx="12"/>
          </p:nvPr>
        </p:nvSpPr>
        <p:spPr/>
        <p:txBody>
          <a:bodyPr/>
          <a:lstStyle/>
          <a:p>
            <a:fld id="{03A54DCC-4B75-4AE7-A471-7519BDA953EB}" type="slidenum">
              <a:rPr lang="sv-SE" smtClean="0"/>
              <a:t>‹#›</a:t>
            </a:fld>
            <a:endParaRPr lang="sv-S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sv-SE"/>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C7A92A4-AD40-4806-9798-A30FCA8B753F}" type="datetimeFigureOut">
              <a:rPr lang="sv-SE" smtClean="0"/>
              <a:t>2020-04-29</a:t>
            </a:fld>
            <a:endParaRPr lang="sv-SE"/>
          </a:p>
        </p:txBody>
      </p:sp>
      <p:sp>
        <p:nvSpPr>
          <p:cNvPr id="6" name="Footer Placeholder 5"/>
          <p:cNvSpPr>
            <a:spLocks noGrp="1"/>
          </p:cNvSpPr>
          <p:nvPr>
            <p:ph type="ftr" sz="quarter" idx="11"/>
          </p:nvPr>
        </p:nvSpPr>
        <p:spPr/>
        <p:txBody>
          <a:bodyPr/>
          <a:lstStyle/>
          <a:p>
            <a:endParaRPr lang="sv-SE"/>
          </a:p>
        </p:txBody>
      </p:sp>
      <p:sp>
        <p:nvSpPr>
          <p:cNvPr id="7" name="Slide Number Placeholder 6"/>
          <p:cNvSpPr>
            <a:spLocks noGrp="1"/>
          </p:cNvSpPr>
          <p:nvPr>
            <p:ph type="sldNum" sz="quarter" idx="12"/>
          </p:nvPr>
        </p:nvSpPr>
        <p:spPr/>
        <p:txBody>
          <a:bodyPr/>
          <a:lstStyle/>
          <a:p>
            <a:fld id="{03A54DCC-4B75-4AE7-A471-7519BDA953EB}" type="slidenum">
              <a:rPr lang="sv-SE" smtClean="0"/>
              <a:t>‹#›</a:t>
            </a:fld>
            <a:endParaRPr lang="sv-S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sv-SE"/>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v-SE"/>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C7A92A4-AD40-4806-9798-A30FCA8B753F}" type="datetimeFigureOut">
              <a:rPr lang="sv-SE" smtClean="0"/>
              <a:t>2020-04-29</a:t>
            </a:fld>
            <a:endParaRPr lang="sv-SE"/>
          </a:p>
        </p:txBody>
      </p:sp>
      <p:sp>
        <p:nvSpPr>
          <p:cNvPr id="6" name="Footer Placeholder 5"/>
          <p:cNvSpPr>
            <a:spLocks noGrp="1"/>
          </p:cNvSpPr>
          <p:nvPr>
            <p:ph type="ftr" sz="quarter" idx="11"/>
          </p:nvPr>
        </p:nvSpPr>
        <p:spPr/>
        <p:txBody>
          <a:bodyPr/>
          <a:lstStyle/>
          <a:p>
            <a:endParaRPr lang="sv-SE"/>
          </a:p>
        </p:txBody>
      </p:sp>
      <p:sp>
        <p:nvSpPr>
          <p:cNvPr id="7" name="Slide Number Placeholder 6"/>
          <p:cNvSpPr>
            <a:spLocks noGrp="1"/>
          </p:cNvSpPr>
          <p:nvPr>
            <p:ph type="sldNum" sz="quarter" idx="12"/>
          </p:nvPr>
        </p:nvSpPr>
        <p:spPr/>
        <p:txBody>
          <a:bodyPr/>
          <a:lstStyle/>
          <a:p>
            <a:fld id="{03A54DCC-4B75-4AE7-A471-7519BDA953EB}" type="slidenum">
              <a:rPr lang="sv-SE" smtClean="0"/>
              <a:t>‹#›</a:t>
            </a:fld>
            <a:endParaRPr lang="sv-SE"/>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sv-SE"/>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C7A92A4-AD40-4806-9798-A30FCA8B753F}" type="datetimeFigureOut">
              <a:rPr lang="sv-SE" smtClean="0"/>
              <a:t>2020-04-29</a:t>
            </a:fld>
            <a:endParaRPr lang="sv-SE"/>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v-SE"/>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3A54DCC-4B75-4AE7-A471-7519BDA953EB}" type="slidenum">
              <a:rPr lang="sv-SE" smtClean="0"/>
              <a:t>‹#›</a:t>
            </a:fld>
            <a:endParaRPr lang="sv-SE"/>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comments" Target="../comments/comment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45342" y="1889279"/>
            <a:ext cx="9144000" cy="2387600"/>
          </a:xfrm>
        </p:spPr>
        <p:txBody>
          <a:bodyPr>
            <a:normAutofit fontScale="90000"/>
          </a:bodyPr>
          <a:lstStyle/>
          <a:p>
            <a:r>
              <a:rPr lang="en-US" b="1" dirty="0"/>
              <a:t>	</a:t>
            </a:r>
            <a:br>
              <a:rPr lang="en-US" b="1" dirty="0"/>
            </a:br>
            <a:br>
              <a:rPr lang="en-US" b="1" dirty="0"/>
            </a:br>
            <a:br>
              <a:rPr lang="en-US" b="1" dirty="0"/>
            </a:br>
            <a:br>
              <a:rPr lang="sv-SE" dirty="0"/>
            </a:br>
            <a:r>
              <a:rPr lang="en-GB" b="1" dirty="0"/>
              <a:t>WF on maximum transmission power at IAB-MT</a:t>
            </a:r>
            <a:br>
              <a:rPr lang="sv-SE" dirty="0"/>
            </a:br>
            <a:endParaRPr lang="sv-SE" dirty="0"/>
          </a:p>
        </p:txBody>
      </p:sp>
      <p:sp>
        <p:nvSpPr>
          <p:cNvPr id="3" name="Subtitle 2"/>
          <p:cNvSpPr>
            <a:spLocks noGrp="1"/>
          </p:cNvSpPr>
          <p:nvPr>
            <p:ph type="subTitle" idx="1"/>
          </p:nvPr>
        </p:nvSpPr>
        <p:spPr/>
        <p:txBody>
          <a:bodyPr/>
          <a:lstStyle/>
          <a:p>
            <a:r>
              <a:rPr lang="sv-SE" dirty="0"/>
              <a:t>Ericsson</a:t>
            </a:r>
          </a:p>
        </p:txBody>
      </p:sp>
      <p:sp>
        <p:nvSpPr>
          <p:cNvPr id="4" name="Rectangle 3"/>
          <p:cNvSpPr/>
          <p:nvPr/>
        </p:nvSpPr>
        <p:spPr>
          <a:xfrm>
            <a:off x="255639" y="383957"/>
            <a:ext cx="6096000" cy="646331"/>
          </a:xfrm>
          <a:prstGeom prst="rect">
            <a:avLst/>
          </a:prstGeom>
        </p:spPr>
        <p:txBody>
          <a:bodyPr>
            <a:spAutoFit/>
          </a:bodyPr>
          <a:lstStyle/>
          <a:p>
            <a:r>
              <a:rPr lang="en-GB" b="1" dirty="0"/>
              <a:t>3GPP TSG-RAN WG4 Meeting #94-ebis</a:t>
            </a:r>
          </a:p>
          <a:p>
            <a:r>
              <a:rPr lang="en-GB" b="1" dirty="0"/>
              <a:t>Electronic Meeting, April 20</a:t>
            </a:r>
            <a:r>
              <a:rPr lang="en-GB" b="1" baseline="30000" dirty="0"/>
              <a:t>th</a:t>
            </a:r>
            <a:r>
              <a:rPr lang="en-GB" b="1" dirty="0"/>
              <a:t> – 30</a:t>
            </a:r>
            <a:r>
              <a:rPr lang="en-GB" b="1" baseline="30000" dirty="0"/>
              <a:t>th</a:t>
            </a:r>
            <a:r>
              <a:rPr lang="en-GB" b="1" dirty="0"/>
              <a:t> 2020</a:t>
            </a:r>
            <a:endParaRPr lang="fi-FI" dirty="0"/>
          </a:p>
        </p:txBody>
      </p:sp>
      <p:sp>
        <p:nvSpPr>
          <p:cNvPr id="5" name="Subtitle 2"/>
          <p:cNvSpPr txBox="1"/>
          <p:nvPr/>
        </p:nvSpPr>
        <p:spPr>
          <a:xfrm>
            <a:off x="9816064" y="169376"/>
            <a:ext cx="3173507" cy="42916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GB" b="1" u="heavy" dirty="0"/>
              <a:t>R4-2005487</a:t>
            </a:r>
            <a:endParaRPr lang="fi-FI"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dirty="0"/>
              <a:t>Background</a:t>
            </a:r>
          </a:p>
        </p:txBody>
      </p:sp>
      <p:sp>
        <p:nvSpPr>
          <p:cNvPr id="3" name="Content Placeholder 2"/>
          <p:cNvSpPr>
            <a:spLocks noGrp="1"/>
          </p:cNvSpPr>
          <p:nvPr>
            <p:ph idx="1"/>
          </p:nvPr>
        </p:nvSpPr>
        <p:spPr/>
        <p:txBody>
          <a:bodyPr/>
          <a:lstStyle/>
          <a:p>
            <a:r>
              <a:rPr lang="sv-SE" dirty="0"/>
              <a:t>The discussion of background refer to the 1st round discussion</a:t>
            </a:r>
          </a:p>
          <a:p>
            <a:endParaRPr lang="sv-SE" dirty="0"/>
          </a:p>
          <a:p>
            <a:pPr lvl="1"/>
            <a:r>
              <a:rPr lang="en-GB" dirty="0"/>
              <a:t>R4-2005437, </a:t>
            </a:r>
            <a:r>
              <a:rPr lang="en-US" dirty="0"/>
              <a:t>Email discussion summary for [94e Bis][207] NR_IAB_RF_Part_1</a:t>
            </a:r>
          </a:p>
          <a:p>
            <a:pPr lvl="1"/>
            <a:endParaRPr lang="en-US" dirty="0"/>
          </a:p>
          <a:p>
            <a:r>
              <a:rPr lang="en-GB" dirty="0"/>
              <a:t>Selection of [medium range/local area] </a:t>
            </a:r>
            <a:r>
              <a:rPr lang="sv-SE" dirty="0"/>
              <a:t>will depend on the other WF</a:t>
            </a:r>
          </a:p>
          <a:p>
            <a:endParaRPr lang="sv-SE"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dirty="0"/>
              <a:t>Way forward</a:t>
            </a:r>
          </a:p>
        </p:txBody>
      </p:sp>
      <p:sp>
        <p:nvSpPr>
          <p:cNvPr id="3" name="Content Placeholder 2"/>
          <p:cNvSpPr>
            <a:spLocks noGrp="1"/>
          </p:cNvSpPr>
          <p:nvPr>
            <p:ph idx="1"/>
          </p:nvPr>
        </p:nvSpPr>
        <p:spPr/>
        <p:txBody>
          <a:bodyPr>
            <a:normAutofit fontScale="82500" lnSpcReduction="20000"/>
          </a:bodyPr>
          <a:lstStyle/>
          <a:p>
            <a:r>
              <a:rPr lang="en-US" dirty="0"/>
              <a:t>Maximum transmission power at wide area IAB-MT </a:t>
            </a:r>
            <a:r>
              <a:rPr lang="sv-SE" dirty="0"/>
              <a:t>of FR1</a:t>
            </a:r>
          </a:p>
          <a:p>
            <a:pPr lvl="1"/>
            <a:r>
              <a:rPr lang="en-GB" dirty="0"/>
              <a:t>no upper limit on the output power in FR1 for wide area IAB-MT</a:t>
            </a:r>
            <a:endParaRPr lang="sv-SE" dirty="0"/>
          </a:p>
          <a:p>
            <a:r>
              <a:rPr lang="en-US" dirty="0"/>
              <a:t>Maximum transmission power at local area IAB-MT of type 1-O</a:t>
            </a:r>
          </a:p>
          <a:p>
            <a:pPr lvl="1"/>
            <a:r>
              <a:rPr lang="en-GB" dirty="0"/>
              <a:t>maximum output power requirements </a:t>
            </a:r>
            <a:r>
              <a:rPr lang="sv-SE" dirty="0"/>
              <a:t>of </a:t>
            </a:r>
            <a:r>
              <a:rPr lang="en-US" dirty="0">
                <a:solidFill>
                  <a:srgbClr val="FF0000"/>
                </a:solidFill>
              </a:rPr>
              <a:t>local area</a:t>
            </a:r>
            <a:r>
              <a:rPr lang="en-US" strike="sngStrike" dirty="0">
                <a:solidFill>
                  <a:srgbClr val="FF0000"/>
                </a:solidFill>
              </a:rPr>
              <a:t> </a:t>
            </a:r>
            <a:r>
              <a:rPr lang="en-GB" dirty="0"/>
              <a:t>IAB-MT of type 1-O </a:t>
            </a:r>
            <a:r>
              <a:rPr lang="en-GB" dirty="0">
                <a:solidFill>
                  <a:srgbClr val="FFC000"/>
                </a:solidFill>
              </a:rPr>
              <a:t>are FFS.</a:t>
            </a:r>
            <a:endParaRPr lang="en-GB" dirty="0"/>
          </a:p>
          <a:p>
            <a:pPr lvl="1"/>
            <a:r>
              <a:rPr lang="en-GB" sz="1900" dirty="0">
                <a:solidFill>
                  <a:srgbClr val="92D050"/>
                </a:solidFill>
              </a:rPr>
              <a:t>Huawei: The 1-O max power limits are scaled based on min No </a:t>
            </a:r>
            <a:r>
              <a:rPr lang="en-GB" sz="1900" dirty="0" err="1">
                <a:solidFill>
                  <a:srgbClr val="92D050"/>
                </a:solidFill>
              </a:rPr>
              <a:t>TRx</a:t>
            </a:r>
            <a:r>
              <a:rPr lang="en-GB" sz="1900" dirty="0">
                <a:solidFill>
                  <a:srgbClr val="92D050"/>
                </a:solidFill>
              </a:rPr>
              <a:t> of 8, if the min No of TRX is different (as being discussed in [205]) the value should change. Safest method is to use same limit as 1-H (which is the same as the 1-O limit TRX No&gt;=8)</a:t>
            </a:r>
          </a:p>
          <a:p>
            <a:pPr lvl="1"/>
            <a:r>
              <a:rPr lang="en-US" altLang="en-GB" sz="1900" dirty="0">
                <a:solidFill>
                  <a:srgbClr val="92D050"/>
                </a:solidFill>
              </a:rPr>
              <a:t>ZTE: we think minimum number of transceiver for IAB-MT 1-O and maximum number of transceiver for IAB-MT 1-H is still open, we don't see this agreement is valid.</a:t>
            </a:r>
            <a:endParaRPr lang="sv-SE" sz="1900" dirty="0">
              <a:solidFill>
                <a:srgbClr val="92D050"/>
              </a:solidFill>
            </a:endParaRPr>
          </a:p>
          <a:p>
            <a:r>
              <a:rPr lang="en-GB" dirty="0"/>
              <a:t>Maximum transmission power at local area</a:t>
            </a:r>
            <a:r>
              <a:rPr lang="en-GB" strike="sngStrike" dirty="0"/>
              <a:t> </a:t>
            </a:r>
            <a:r>
              <a:rPr lang="en-GB" dirty="0"/>
              <a:t>IAB-MT of type 1-H</a:t>
            </a:r>
            <a:endParaRPr lang="sv-SE" dirty="0"/>
          </a:p>
          <a:p>
            <a:pPr lvl="1"/>
            <a:endParaRPr lang="sv-SE" strike="sngStrike" dirty="0"/>
          </a:p>
          <a:p>
            <a:pPr lvl="1"/>
            <a:r>
              <a:rPr lang="en-GB" dirty="0">
                <a:solidFill>
                  <a:srgbClr val="FF0000"/>
                </a:solidFill>
              </a:rPr>
              <a:t>maximum output power requirements </a:t>
            </a:r>
            <a:r>
              <a:rPr lang="sv-SE" dirty="0">
                <a:solidFill>
                  <a:srgbClr val="FF0000"/>
                </a:solidFill>
              </a:rPr>
              <a:t>of </a:t>
            </a:r>
            <a:r>
              <a:rPr lang="en-US" dirty="0">
                <a:solidFill>
                  <a:srgbClr val="FF0000"/>
                </a:solidFill>
              </a:rPr>
              <a:t>local area </a:t>
            </a:r>
            <a:r>
              <a:rPr lang="en-GB" dirty="0">
                <a:solidFill>
                  <a:srgbClr val="FF0000"/>
                </a:solidFill>
              </a:rPr>
              <a:t>IAB-MT of type 1-H </a:t>
            </a:r>
            <a:r>
              <a:rPr lang="en-GB" dirty="0">
                <a:solidFill>
                  <a:srgbClr val="FFC000"/>
                </a:solidFill>
              </a:rPr>
              <a:t>are FFS</a:t>
            </a:r>
          </a:p>
          <a:p>
            <a:pPr lvl="1"/>
            <a:r>
              <a:rPr lang="en-US" sz="1900" dirty="0">
                <a:solidFill>
                  <a:srgbClr val="92D050"/>
                </a:solidFill>
              </a:rPr>
              <a:t>ZTE</a:t>
            </a:r>
            <a:r>
              <a:rPr lang="en-US" sz="1900">
                <a:solidFill>
                  <a:srgbClr val="92D050"/>
                </a:solidFill>
              </a:rPr>
              <a:t>: same above</a:t>
            </a:r>
            <a:endParaRPr lang="en-GB" sz="1900" dirty="0">
              <a:solidFill>
                <a:srgbClr val="92D050"/>
              </a:solidFill>
            </a:endParaRPr>
          </a:p>
          <a:p>
            <a:r>
              <a:rPr lang="en-GB" dirty="0"/>
              <a:t>Maximum transmission power at </a:t>
            </a:r>
            <a:r>
              <a:rPr lang="en-GB" strike="sngStrike" dirty="0"/>
              <a:t>[medium range/</a:t>
            </a:r>
            <a:r>
              <a:rPr lang="en-GB" dirty="0"/>
              <a:t>local area</a:t>
            </a:r>
            <a:r>
              <a:rPr lang="en-GB" strike="sngStrike" dirty="0"/>
              <a:t>]</a:t>
            </a:r>
            <a:r>
              <a:rPr lang="en-GB" dirty="0"/>
              <a:t> IAB-MT of type 2-O</a:t>
            </a:r>
          </a:p>
          <a:p>
            <a:pPr lvl="1"/>
            <a:r>
              <a:rPr lang="en-GB" dirty="0"/>
              <a:t>no </a:t>
            </a:r>
            <a:r>
              <a:rPr lang="en-GB" dirty="0">
                <a:solidFill>
                  <a:schemeClr val="accent1"/>
                </a:solidFill>
              </a:rPr>
              <a:t>TRP</a:t>
            </a:r>
            <a:r>
              <a:rPr lang="en-GB" dirty="0"/>
              <a:t> upper limit on the output power for [medium range/local area] IAB-MT of type 2-O</a:t>
            </a:r>
            <a:endParaRPr lang="sv-SE" dirty="0"/>
          </a:p>
          <a:p>
            <a:pPr lvl="1"/>
            <a:endParaRPr lang="sv-SE" dirty="0"/>
          </a:p>
          <a:p>
            <a:endParaRPr lang="sv-SE"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3" ma:contentTypeDescription="Create a new document." ma:contentTypeScope="" ma:versionID="640cb88253e0ef062484a34ba5828fac">
  <xsd:schema xmlns:xsd="http://www.w3.org/2001/XMLSchema" xmlns:xs="http://www.w3.org/2001/XMLSchema" xmlns:p="http://schemas.microsoft.com/office/2006/metadata/properties" xmlns:ns3="6f846979-0e6f-42ff-8b87-e1893efeda99" xmlns:ns4="db33437f-65a5-48c5-b537-19efd290f967" targetNamespace="http://schemas.microsoft.com/office/2006/metadata/properties" ma:root="true" ma:fieldsID="37a7d2a33eafc071597e0b669cd5b2bb" ns3:_="" ns4:_="">
    <xsd:import namespace="6f846979-0e6f-42ff-8b87-e1893efeda99"/>
    <xsd:import namespace="db33437f-65a5-48c5-b537-19efd290f967"/>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MediaServiceOCR" ma:index="11" nillable="true" ma:displayName="MediaServiceOCR"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MediaServic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b33437f-65a5-48c5-b537-19efd290f967"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E6479A7C-8D17-4F2C-9EC5-CADB82FCAE9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f846979-0e6f-42ff-8b87-e1893efeda99"/>
    <ds:schemaRef ds:uri="db33437f-65a5-48c5-b537-19efd290f96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1911C12-8EB8-4951-9C6B-E4911AE31FDF}">
  <ds:schemaRefs>
    <ds:schemaRef ds:uri="http://schemas.microsoft.com/sharepoint/v3/contenttype/forms"/>
  </ds:schemaRefs>
</ds:datastoreItem>
</file>

<file path=customXml/itemProps3.xml><?xml version="1.0" encoding="utf-8"?>
<ds:datastoreItem xmlns:ds="http://schemas.openxmlformats.org/officeDocument/2006/customXml" ds:itemID="{54F86294-EDBD-47A8-8F66-013142CA904B}">
  <ds:schemaRefs>
    <ds:schemaRef ds:uri="http://purl.org/dc/dcmitype/"/>
    <ds:schemaRef ds:uri="http://purl.org/dc/terms/"/>
    <ds:schemaRef ds:uri="db33437f-65a5-48c5-b537-19efd290f967"/>
    <ds:schemaRef ds:uri="http://schemas.microsoft.com/office/2006/documentManagement/types"/>
    <ds:schemaRef ds:uri="http://www.w3.org/XML/1998/namespace"/>
    <ds:schemaRef ds:uri="http://purl.org/dc/elements/1.1/"/>
    <ds:schemaRef ds:uri="http://schemas.microsoft.com/office/2006/metadata/properties"/>
    <ds:schemaRef ds:uri="http://schemas.microsoft.com/office/infopath/2007/PartnerControls"/>
    <ds:schemaRef ds:uri="http://schemas.openxmlformats.org/package/2006/metadata/core-properties"/>
    <ds:schemaRef ds:uri="6f846979-0e6f-42ff-8b87-e1893efeda99"/>
  </ds:schemaRefs>
</ds:datastoreItem>
</file>

<file path=docProps/app.xml><?xml version="1.0" encoding="utf-8"?>
<Properties xmlns="http://schemas.openxmlformats.org/officeDocument/2006/extended-properties" xmlns:vt="http://schemas.openxmlformats.org/officeDocument/2006/docPropsVTypes">
  <TotalTime>9</TotalTime>
  <Words>265</Words>
  <Application>Microsoft Office PowerPoint</Application>
  <PresentationFormat>Widescreen</PresentationFormat>
  <Paragraphs>24</Paragraphs>
  <Slides>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vt:i4>
      </vt:variant>
    </vt:vector>
  </HeadingPairs>
  <TitlesOfParts>
    <vt:vector size="7" baseType="lpstr">
      <vt:lpstr>Arial</vt:lpstr>
      <vt:lpstr>Calibri</vt:lpstr>
      <vt:lpstr>Calibri Light</vt:lpstr>
      <vt:lpstr>Office Theme</vt:lpstr>
      <vt:lpstr>     WF on maximum transmission power at IAB-MT </vt:lpstr>
      <vt:lpstr>Background</vt:lpstr>
      <vt:lpstr>Way forward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remaining issue on TR 37.823</dc:title>
  <dc:creator>Chunhui Zhang</dc:creator>
  <cp:lastModifiedBy>Chunhui Zhang</cp:lastModifiedBy>
  <cp:revision>14</cp:revision>
  <dcterms:created xsi:type="dcterms:W3CDTF">2020-03-02T19:15:00Z</dcterms:created>
  <dcterms:modified xsi:type="dcterms:W3CDTF">2020-04-29T17:41:35Z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NSCPROP_SA">
    <vt:lpwstr>D:\Work\3GPP\RAN4\2020\94bis\Email discussion\207\WF\draft R4-2005487 WF on maximum transmission power at IAB-MT.pptx</vt:lpwstr>
  </property>
  <property fmtid="{D5CDD505-2E9C-101B-9397-08002B2CF9AE}" pid="4" name="KSOProductBuildVer">
    <vt:lpwstr>2052-10.8.2.6613</vt:lpwstr>
  </property>
  <property fmtid="{D5CDD505-2E9C-101B-9397-08002B2CF9AE}" pid="5" name="ContentTypeId">
    <vt:lpwstr>0x0101003AA7AC0C743A294CADF60F661720E3E6</vt:lpwstr>
  </property>
</Properties>
</file>