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ppt/comments/comment2.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62" r:id="rId3"/>
    <p:sldId id="258" r:id="rId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unhui Zhang" initials="CZ" lastIdx="2" clrIdx="0"/>
  <p:cmAuthor id="2" name="samsung" initials="s" lastIdx="6" clrIdx="1"/>
  <p:cmAuthor id="3" name="Alessio Marcone" initials="AM" lastIdx="3" clrIdx="2"/>
  <p:cmAuthor id="4" name="xuefei" initials="xf" lastIdx="1" clrIdx="3"/>
  <p:cmAuthor id="5" name="CATT" initials="Huipng" lastIdx="1"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30" autoAdjust="0"/>
    <p:restoredTop sz="94660"/>
  </p:normalViewPr>
  <p:slideViewPr>
    <p:cSldViewPr snapToGrid="0">
      <p:cViewPr varScale="1">
        <p:scale>
          <a:sx n="82" d="100"/>
          <a:sy n="82" d="100"/>
        </p:scale>
        <p:origin x="-576" y="-8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20-04-28T11:59:02.833" idx="1">
    <p:pos x="7142" y="1000"/>
    <p:text>This is allowed considering the implementation to comply emission request as well.</p:text>
  </p:cm>
  <p:cm authorId="2" dt="2020-04-28T11:59:27.497" idx="2">
    <p:pos x="3522" y="1649"/>
    <p:text>We discussed this a little bit on Mon GTW meeting the declaration for IAB-MT should be different compared with declaration of normal gNB.</p:text>
  </p:cm>
  <p:cm authorId="2" dt="2020-04-28T12:01:00.196" idx="3">
    <p:pos x="7144" y="1946"/>
    <p:text>In WID it seems IAB is introduced to enable more flexible deployment where may be issue to place gNB.</p:text>
  </p:cm>
  <p:cm authorId="2" dt="2020-04-28T12:02:11.121" idx="4">
    <p:pos x="5389" y="2668"/>
    <p:text>Is this the common understanding that even this  precludes the possiblity to build IAB-MT based on the UE implementation  still no problem for all vendors?</p:text>
  </p:cm>
  <p:cm authorId="2" dt="2020-04-28T12:41:21.781" idx="5">
    <p:pos x="7144" y="2966"/>
    <p:text>This is not quite clear why A-MRP excluded for IAB-MT similar as MPR</p:text>
  </p:cm>
  <p:cm authorId="3" dt="2020-04-28T12:20:51.386" idx="2">
    <p:pos x="7137" y="2961"/>
    <p:text>QC: it is indeed true that it's not mandatory to associate A-MPR with NS. But if IAB-MT needs power backoff for certain allocations/modulations, the scheduler should be aware of it in our understanding. So the need for MPR/A-MPR should be further studied.</p:text>
  </p:cm>
</p:cmLst>
</file>

<file path=ppt/comments/comment2.xml><?xml version="1.0" encoding="utf-8"?>
<p:cmLst xmlns:a="http://schemas.openxmlformats.org/drawingml/2006/main" xmlns:r="http://schemas.openxmlformats.org/officeDocument/2006/relationships" xmlns:p="http://schemas.openxmlformats.org/presentationml/2006/main">
  <p:cm authorId="2" dt="2020-04-28T12:43:58.215" idx="6">
    <p:pos x="5489" y="1026"/>
    <p:text>If this precludes the oppertunity to eanble IAB-MT functionallity based UE implementaion and leave only option to construct IAB-MT based existing BS we should be cautious to conclude this.</p:text>
  </p:cm>
  <p:cm authorId="3" dt="2020-04-28T12:21:53.906" idx="3">
    <p:pos x="5485" y="1021"/>
    <p:text>QC: based on our comment in previous slide, we believe that at this point the need for MPR and A-MPR at IAB-MT should be further studied.</p:text>
  </p:cm>
  <p:cm authorId="4" dt="2020-04-29T11:42:10.751" idx="1">
    <p:pos x="5474" y="1183"/>
    <p:text>BS implemention is slighly different from UE sidde, for UE side with different modulation order or PRB configuration, then we could have MPR requirement, however for BS side, it's not allowed. IAB-MT will reuse the same hardware of IAB-DU, we think MPR requirement is not needed. Indeed, in FR1, for BS , we also have power backoff and FR2 with 256QAM and 64QAM ,we could also have power backoff. 
For A-MPR requirment, UE side could have some power backoff, for BS side, ususally we have some dedicated filter for rejection which could avoid power backoff in practice as maximum output power is really necessay for BS. 
For P-MPR requirement,  we think IAB-MT should comply with EMF requirement instead of SAR or MPE requirement, we have test for BS side, however it seems to be tested at maximum output power instead of reduced output power.</p:text>
  </p:cm>
  <p:cm authorId="5" dt="2020-04-29T15:03:30.046" idx="1">
    <p:pos x="5470" y="1350"/>
    <p:text>For BS, all of the RBs are used when transmiting signals and back off may be easy to be declared and handled. Generally, declaring approach may also be considered by MT but I'm not usre if it can be as easy as BS. UE behavior is a little different tha UL RBs may not be full RB. The MPR/AMPR requirements are related to RB allocation. How to treat this for MT may need more consideration.</p:tex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12F458E2-F610-4667-A12C-24A78E7740AE}" type="datetimeFigureOut">
              <a:rPr lang="zh-CN" altLang="en-US" smtClean="0"/>
              <a:t>2020/4/29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2F458E2-F610-4667-A12C-24A78E7740AE}" type="datetimeFigureOut">
              <a:rPr lang="zh-CN" altLang="en-US" smtClean="0"/>
              <a:t>2020/4/29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2F458E2-F610-4667-A12C-24A78E7740AE}" type="datetimeFigureOut">
              <a:rPr lang="zh-CN" altLang="en-US" smtClean="0"/>
              <a:t>2020/4/29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12F458E2-F610-4667-A12C-24A78E7740AE}" type="datetimeFigureOut">
              <a:rPr lang="zh-CN" altLang="en-US" smtClean="0"/>
              <a:t>2020/4/29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12F458E2-F610-4667-A12C-24A78E7740AE}" type="datetimeFigureOut">
              <a:rPr lang="zh-CN" altLang="en-US" smtClean="0"/>
              <a:t>2020/4/29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816412-4E42-48D9-9C70-6F8849EC1D9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12F458E2-F610-4667-A12C-24A78E7740AE}" type="datetimeFigureOut">
              <a:rPr lang="zh-CN" altLang="en-US" smtClean="0"/>
              <a:t>2020/4/29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816412-4E42-48D9-9C70-6F8849EC1D9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12F458E2-F610-4667-A12C-24A78E7740AE}" type="datetimeFigureOut">
              <a:rPr lang="zh-CN" altLang="en-US" smtClean="0"/>
              <a:t>2020/4/29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E816412-4E42-48D9-9C70-6F8849EC1D9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12F458E2-F610-4667-A12C-24A78E7740AE}" type="datetimeFigureOut">
              <a:rPr lang="zh-CN" altLang="en-US" smtClean="0"/>
              <a:t>2020/4/29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E816412-4E42-48D9-9C70-6F8849EC1D9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2F458E2-F610-4667-A12C-24A78E7740AE}" type="datetimeFigureOut">
              <a:rPr lang="zh-CN" altLang="en-US" smtClean="0"/>
              <a:t>2020/4/29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E816412-4E42-48D9-9C70-6F8849EC1D9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2F458E2-F610-4667-A12C-24A78E7740AE}" type="datetimeFigureOut">
              <a:rPr lang="zh-CN" altLang="en-US" smtClean="0"/>
              <a:t>2020/4/29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816412-4E42-48D9-9C70-6F8849EC1D94}"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12F458E2-F610-4667-A12C-24A78E7740AE}" type="datetimeFigureOut">
              <a:rPr lang="zh-CN" altLang="en-US" smtClean="0"/>
              <a:t>2020/4/29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816412-4E42-48D9-9C70-6F8849EC1D9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F458E2-F610-4667-A12C-24A78E7740AE}" type="datetimeFigureOut">
              <a:rPr lang="zh-CN" altLang="en-US" smtClean="0"/>
              <a:t>2020/4/29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816412-4E42-48D9-9C70-6F8849EC1D9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022684" y="1600199"/>
            <a:ext cx="9614872" cy="1572879"/>
          </a:xfrm>
        </p:spPr>
        <p:txBody>
          <a:bodyPr>
            <a:normAutofit/>
          </a:bodyPr>
          <a:lstStyle/>
          <a:p>
            <a:r>
              <a:rPr lang="en-US" altLang="zh-CN" sz="4400" b="1" dirty="0">
                <a:latin typeface="Arial" panose="020B0604020202020204" pitchFamily="34" charset="0"/>
                <a:cs typeface="Arial" panose="020B0604020202020204" pitchFamily="34" charset="0"/>
              </a:rPr>
              <a:t>WF for MPR at IAB-MT</a:t>
            </a:r>
            <a:endParaRPr lang="zh-CN" altLang="en-US" sz="4400" b="1" dirty="0">
              <a:latin typeface="Arial" panose="020B0604020202020204" pitchFamily="34" charset="0"/>
              <a:cs typeface="Arial" panose="020B0604020202020204" pitchFamily="34" charset="0"/>
            </a:endParaRPr>
          </a:p>
        </p:txBody>
      </p:sp>
      <p:sp>
        <p:nvSpPr>
          <p:cNvPr id="3" name="副标题 2"/>
          <p:cNvSpPr>
            <a:spLocks noGrp="1"/>
          </p:cNvSpPr>
          <p:nvPr>
            <p:ph type="subTitle" idx="1"/>
          </p:nvPr>
        </p:nvSpPr>
        <p:spPr>
          <a:xfrm>
            <a:off x="1493556" y="3934325"/>
            <a:ext cx="9144000" cy="1118937"/>
          </a:xfrm>
        </p:spPr>
        <p:txBody>
          <a:bodyPr anchor="ctr">
            <a:normAutofit/>
          </a:bodyPr>
          <a:lstStyle/>
          <a:p>
            <a:r>
              <a:rPr lang="en-US" altLang="zh-CN" sz="3600" dirty="0">
                <a:latin typeface="Arial" panose="020B0604020202020204" pitchFamily="34" charset="0"/>
                <a:cs typeface="Arial" panose="020B0604020202020204" pitchFamily="34" charset="0"/>
              </a:rPr>
              <a:t>Nokia, Nokia Shanghai Bell</a:t>
            </a:r>
            <a:endParaRPr lang="zh-CN" altLang="en-US" sz="3600" dirty="0">
              <a:latin typeface="Calibri" panose="020F0502020204030204" pitchFamily="34" charset="0"/>
            </a:endParaRPr>
          </a:p>
        </p:txBody>
      </p:sp>
      <p:sp>
        <p:nvSpPr>
          <p:cNvPr id="4" name="矩形 3"/>
          <p:cNvSpPr/>
          <p:nvPr/>
        </p:nvSpPr>
        <p:spPr>
          <a:xfrm>
            <a:off x="364404" y="313486"/>
            <a:ext cx="11402305" cy="830997"/>
          </a:xfrm>
          <a:prstGeom prst="rect">
            <a:avLst/>
          </a:prstGeom>
        </p:spPr>
        <p:txBody>
          <a:bodyPr wrap="square">
            <a:spAutoFit/>
          </a:bodyPr>
          <a:lstStyle/>
          <a:p>
            <a:r>
              <a:rPr lang="en-GB" altLang="zh-CN" sz="2400" b="1" dirty="0">
                <a:latin typeface="Arial" panose="020B0604020202020204" pitchFamily="34" charset="0"/>
              </a:rPr>
              <a:t>3GPP TSG-RAN WG4 Meeting # 94-e-Bis                                  Draft R4-2005485</a:t>
            </a:r>
            <a:endParaRPr lang="zh-CN" altLang="zh-CN" sz="2400" b="1" dirty="0">
              <a:latin typeface="Arial" panose="020B0604020202020204" pitchFamily="34" charset="0"/>
            </a:endParaRPr>
          </a:p>
          <a:p>
            <a:r>
              <a:rPr lang="en-GB" altLang="zh-CN" sz="2400" b="1" dirty="0">
                <a:latin typeface="Arial" panose="020B0604020202020204" pitchFamily="34" charset="0"/>
              </a:rPr>
              <a:t>Electronic Meeting, 20 – 30 Apr., 2020</a:t>
            </a:r>
            <a:endParaRPr lang="zh-CN" altLang="zh-CN" sz="2400" b="1"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874128"/>
          </a:xfrm>
        </p:spPr>
        <p:txBody>
          <a:bodyPr/>
          <a:lstStyle/>
          <a:p>
            <a:r>
              <a:rPr lang="en-US" altLang="zh-CN" dirty="0">
                <a:latin typeface="Calibri" panose="020F0502020204030204" pitchFamily="34" charset="0"/>
              </a:rPr>
              <a:t>Background</a:t>
            </a:r>
            <a:endParaRPr lang="zh-CN" altLang="en-US" dirty="0">
              <a:latin typeface="Calibri" panose="020F0502020204030204" pitchFamily="34" charset="0"/>
            </a:endParaRPr>
          </a:p>
        </p:txBody>
      </p:sp>
      <p:sp>
        <p:nvSpPr>
          <p:cNvPr id="3" name="内容占位符 2"/>
          <p:cNvSpPr>
            <a:spLocks noGrp="1"/>
          </p:cNvSpPr>
          <p:nvPr>
            <p:ph idx="1"/>
          </p:nvPr>
        </p:nvSpPr>
        <p:spPr>
          <a:xfrm>
            <a:off x="838200" y="1552074"/>
            <a:ext cx="10515600" cy="4624889"/>
          </a:xfrm>
        </p:spPr>
        <p:txBody>
          <a:bodyPr>
            <a:normAutofit lnSpcReduction="10000"/>
          </a:bodyPr>
          <a:lstStyle/>
          <a:p>
            <a:pPr algn="just"/>
            <a:r>
              <a:rPr lang="en-US" altLang="zh-CN" dirty="0">
                <a:latin typeface="Calibri" panose="020F0502020204030204" pitchFamily="34" charset="0"/>
              </a:rPr>
              <a:t>Maximum power reduction is specified for UEs to allow UEs to have lower maximum output power than what is defined by the UE power class when certain criteria are met. </a:t>
            </a:r>
          </a:p>
          <a:p>
            <a:pPr algn="just"/>
            <a:r>
              <a:rPr lang="en-US" altLang="zh-CN" dirty="0">
                <a:latin typeface="Calibri" panose="020F0502020204030204" pitchFamily="34" charset="0"/>
              </a:rPr>
              <a:t>IAB-MTs will be able to declare its maximum output power</a:t>
            </a:r>
          </a:p>
          <a:p>
            <a:pPr algn="just"/>
            <a:r>
              <a:rPr lang="en-US" altLang="zh-CN" dirty="0">
                <a:latin typeface="Calibri" panose="020F0502020204030204" pitchFamily="34" charset="0"/>
              </a:rPr>
              <a:t>IAB-MTs are expected to be deployed to similar physical location as a regular BS, as IAB-Node also provides access functionality towards UEs</a:t>
            </a:r>
          </a:p>
          <a:p>
            <a:pPr algn="just"/>
            <a:r>
              <a:rPr lang="en-US" altLang="zh-CN" dirty="0">
                <a:latin typeface="Calibri" panose="020F0502020204030204" pitchFamily="34" charset="0"/>
              </a:rPr>
              <a:t>IAB-Nodes are operator deployed and do not roam</a:t>
            </a:r>
          </a:p>
          <a:p>
            <a:pPr algn="just"/>
            <a:r>
              <a:rPr lang="en-US" altLang="zh-CN" dirty="0">
                <a:latin typeface="Calibri" panose="020F0502020204030204" pitchFamily="34" charset="0"/>
              </a:rPr>
              <a:t>IAB-MT needs to understand basic NS signaling not to consider the cell barred, but it is never mandatory to associate A-MPR with NS-signaling</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22526"/>
            <a:ext cx="10515600" cy="984380"/>
          </a:xfrm>
        </p:spPr>
        <p:txBody>
          <a:bodyPr/>
          <a:lstStyle/>
          <a:p>
            <a:r>
              <a:rPr lang="en-US" altLang="zh-CN" dirty="0">
                <a:latin typeface="Calibri" panose="020F0502020204030204" pitchFamily="34" charset="0"/>
              </a:rPr>
              <a:t>Way Forward</a:t>
            </a:r>
            <a:endParaRPr lang="zh-CN" altLang="en-US" dirty="0">
              <a:latin typeface="Calibri" panose="020F0502020204030204" pitchFamily="34" charset="0"/>
            </a:endParaRPr>
          </a:p>
        </p:txBody>
      </p:sp>
      <p:sp>
        <p:nvSpPr>
          <p:cNvPr id="4" name="内容占位符 3"/>
          <p:cNvSpPr>
            <a:spLocks noGrp="1"/>
          </p:cNvSpPr>
          <p:nvPr>
            <p:ph idx="1"/>
          </p:nvPr>
        </p:nvSpPr>
        <p:spPr>
          <a:xfrm>
            <a:off x="838199" y="1583025"/>
            <a:ext cx="10459453" cy="4504954"/>
          </a:xfrm>
        </p:spPr>
        <p:txBody>
          <a:bodyPr/>
          <a:lstStyle/>
          <a:p>
            <a:pPr algn="just"/>
            <a:r>
              <a:rPr lang="en-US" altLang="zh-CN" dirty="0">
                <a:latin typeface="Calibri" panose="020F0502020204030204" pitchFamily="34" charset="0"/>
              </a:rPr>
              <a:t>MPR, A-MPR and P-MPR are not needed for IAB-MT</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136</Words>
  <Application>Microsoft Office PowerPoint</Application>
  <PresentationFormat>自定义</PresentationFormat>
  <Paragraphs>12</Paragraphs>
  <Slides>3</Slides>
  <Notes>0</Notes>
  <HiddenSlides>0</HiddenSlides>
  <MMClips>0</MMClips>
  <ScaleCrop>false</ScaleCrop>
  <HeadingPairs>
    <vt:vector size="4" baseType="variant">
      <vt:variant>
        <vt:lpstr>主题</vt:lpstr>
      </vt:variant>
      <vt:variant>
        <vt:i4>1</vt:i4>
      </vt:variant>
      <vt:variant>
        <vt:lpstr>幻灯片标题</vt:lpstr>
      </vt:variant>
      <vt:variant>
        <vt:i4>3</vt:i4>
      </vt:variant>
    </vt:vector>
  </HeadingPairs>
  <TitlesOfParts>
    <vt:vector size="4" baseType="lpstr">
      <vt:lpstr>Office 主题​​</vt:lpstr>
      <vt:lpstr>WF for MPR at IAB-MT</vt:lpstr>
      <vt:lpstr>Background</vt:lpstr>
      <vt:lpstr>Way Forward</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MPE solutions</dc:title>
  <dc:creator>OPPO Jinqiang</dc:creator>
  <cp:lastModifiedBy>CATT</cp:lastModifiedBy>
  <cp:revision>55</cp:revision>
  <dcterms:created xsi:type="dcterms:W3CDTF">2020-02-29T10:18:00Z</dcterms:created>
  <dcterms:modified xsi:type="dcterms:W3CDTF">2020-04-29T07:03:31Z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NSCPROP_SA">
    <vt:lpwstr>D:\Work\3GPP\RAN4\2020\94bis\Email discussion\207\WF\Draft R4-2005485 WF for MPR at IAB-MT.pptx</vt:lpwstr>
  </property>
  <property fmtid="{D5CDD505-2E9C-101B-9397-08002B2CF9AE}" pid="4" name="KSOProductBuildVer">
    <vt:lpwstr>2052-10.8.2.6613</vt:lpwstr>
  </property>
</Properties>
</file>