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63" r:id="rId7"/>
    <p:sldId id="264" r:id="rId8"/>
    <p:sldId id="265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CAEE82-01FB-414E-9934-69D5DEFCACFE}" v="3" dt="2020-04-29T17:54:42.333"/>
    <p1510:client id="{C3531956-0E8E-4FCF-8000-EEEC09C76211}" v="5" dt="2020-04-29T18:36:24.3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C3531956-0E8E-4FCF-8000-EEEC09C76211}"/>
    <pc:docChg chg="custSel delSld modSld">
      <pc:chgData name="Shvodian, Bill [CTO]" userId="24ddce14-b8f7-4f54-af74-631294b67ab0" providerId="ADAL" clId="{C3531956-0E8E-4FCF-8000-EEEC09C76211}" dt="2020-04-29T18:36:35.853" v="13" actId="20577"/>
      <pc:docMkLst>
        <pc:docMk/>
      </pc:docMkLst>
      <pc:sldChg chg="modSp">
        <pc:chgData name="Shvodian, Bill [CTO]" userId="24ddce14-b8f7-4f54-af74-631294b67ab0" providerId="ADAL" clId="{C3531956-0E8E-4FCF-8000-EEEC09C76211}" dt="2020-04-29T18:00:31.794" v="0" actId="6549"/>
        <pc:sldMkLst>
          <pc:docMk/>
          <pc:sldMk cId="689149158" sldId="256"/>
        </pc:sldMkLst>
        <pc:spChg chg="mod">
          <ac:chgData name="Shvodian, Bill [CTO]" userId="24ddce14-b8f7-4f54-af74-631294b67ab0" providerId="ADAL" clId="{C3531956-0E8E-4FCF-8000-EEEC09C76211}" dt="2020-04-29T18:00:31.794" v="0" actId="6549"/>
          <ac:spMkLst>
            <pc:docMk/>
            <pc:sldMk cId="689149158" sldId="256"/>
            <ac:spMk id="3" creationId="{08596B54-A4FA-417C-BAA9-9B213FEE6AA1}"/>
          </ac:spMkLst>
        </pc:spChg>
      </pc:sldChg>
      <pc:sldChg chg="modSp">
        <pc:chgData name="Shvodian, Bill [CTO]" userId="24ddce14-b8f7-4f54-af74-631294b67ab0" providerId="ADAL" clId="{C3531956-0E8E-4FCF-8000-EEEC09C76211}" dt="2020-04-29T18:36:24.309" v="12" actId="207"/>
        <pc:sldMkLst>
          <pc:docMk/>
          <pc:sldMk cId="2170977328" sldId="260"/>
        </pc:sldMkLst>
        <pc:spChg chg="mod">
          <ac:chgData name="Shvodian, Bill [CTO]" userId="24ddce14-b8f7-4f54-af74-631294b67ab0" providerId="ADAL" clId="{C3531956-0E8E-4FCF-8000-EEEC09C76211}" dt="2020-04-29T18:36:24.309" v="12" actId="207"/>
          <ac:spMkLst>
            <pc:docMk/>
            <pc:sldMk cId="2170977328" sldId="260"/>
            <ac:spMk id="3" creationId="{A7D857E7-ACDD-4F25-A413-359A2ACE41F9}"/>
          </ac:spMkLst>
        </pc:spChg>
      </pc:sldChg>
      <pc:sldChg chg="modSp">
        <pc:chgData name="Shvodian, Bill [CTO]" userId="24ddce14-b8f7-4f54-af74-631294b67ab0" providerId="ADAL" clId="{C3531956-0E8E-4FCF-8000-EEEC09C76211}" dt="2020-04-29T18:36:35.853" v="13" actId="20577"/>
        <pc:sldMkLst>
          <pc:docMk/>
          <pc:sldMk cId="434520190" sldId="265"/>
        </pc:sldMkLst>
        <pc:spChg chg="mod">
          <ac:chgData name="Shvodian, Bill [CTO]" userId="24ddce14-b8f7-4f54-af74-631294b67ab0" providerId="ADAL" clId="{C3531956-0E8E-4FCF-8000-EEEC09C76211}" dt="2020-04-29T18:36:35.853" v="13" actId="20577"/>
          <ac:spMkLst>
            <pc:docMk/>
            <pc:sldMk cId="434520190" sldId="265"/>
            <ac:spMk id="2" creationId="{388AD65A-B723-4122-B72A-0B216BEF3A09}"/>
          </ac:spMkLst>
        </pc:spChg>
        <pc:spChg chg="mod">
          <ac:chgData name="Shvodian, Bill [CTO]" userId="24ddce14-b8f7-4f54-af74-631294b67ab0" providerId="ADAL" clId="{C3531956-0E8E-4FCF-8000-EEEC09C76211}" dt="2020-04-29T18:35:26.380" v="10" actId="20577"/>
          <ac:spMkLst>
            <pc:docMk/>
            <pc:sldMk cId="434520190" sldId="265"/>
            <ac:spMk id="3" creationId="{3EC1EF6C-F899-49D4-A60A-2E0B1FCFD036}"/>
          </ac:spMkLst>
        </pc:spChg>
      </pc:sldChg>
      <pc:sldChg chg="modSp del">
        <pc:chgData name="Shvodian, Bill [CTO]" userId="24ddce14-b8f7-4f54-af74-631294b67ab0" providerId="ADAL" clId="{C3531956-0E8E-4FCF-8000-EEEC09C76211}" dt="2020-04-29T18:36:15.736" v="11" actId="2696"/>
        <pc:sldMkLst>
          <pc:docMk/>
          <pc:sldMk cId="2586930843" sldId="266"/>
        </pc:sldMkLst>
        <pc:spChg chg="mod">
          <ac:chgData name="Shvodian, Bill [CTO]" userId="24ddce14-b8f7-4f54-af74-631294b67ab0" providerId="ADAL" clId="{C3531956-0E8E-4FCF-8000-EEEC09C76211}" dt="2020-04-29T18:34:44.205" v="3" actId="207"/>
          <ac:spMkLst>
            <pc:docMk/>
            <pc:sldMk cId="2586930843" sldId="266"/>
            <ac:spMk id="3" creationId="{E5BD1F70-0E40-4DE1-97B1-613943F95E8F}"/>
          </ac:spMkLst>
        </pc:spChg>
      </pc:sldChg>
    </pc:docChg>
  </pc:docChgLst>
  <pc:docChgLst>
    <pc:chgData name="Shvodian, Bill [CTO]" userId="24ddce14-b8f7-4f54-af74-631294b67ab0" providerId="ADAL" clId="{9CCAEE82-01FB-414E-9934-69D5DEFCACFE}"/>
    <pc:docChg chg="custSel modSld">
      <pc:chgData name="Shvodian, Bill [CTO]" userId="24ddce14-b8f7-4f54-af74-631294b67ab0" providerId="ADAL" clId="{9CCAEE82-01FB-414E-9934-69D5DEFCACFE}" dt="2020-04-29T17:56:20.653" v="194" actId="20577"/>
      <pc:docMkLst>
        <pc:docMk/>
      </pc:docMkLst>
      <pc:sldChg chg="modSp">
        <pc:chgData name="Shvodian, Bill [CTO]" userId="24ddce14-b8f7-4f54-af74-631294b67ab0" providerId="ADAL" clId="{9CCAEE82-01FB-414E-9934-69D5DEFCACFE}" dt="2020-04-29T17:54:42.333" v="191" actId="207"/>
        <pc:sldMkLst>
          <pc:docMk/>
          <pc:sldMk cId="434520190" sldId="265"/>
        </pc:sldMkLst>
        <pc:spChg chg="mod">
          <ac:chgData name="Shvodian, Bill [CTO]" userId="24ddce14-b8f7-4f54-af74-631294b67ab0" providerId="ADAL" clId="{9CCAEE82-01FB-414E-9934-69D5DEFCACFE}" dt="2020-04-29T17:54:42.333" v="191" actId="207"/>
          <ac:spMkLst>
            <pc:docMk/>
            <pc:sldMk cId="434520190" sldId="265"/>
            <ac:spMk id="3" creationId="{3EC1EF6C-F899-49D4-A60A-2E0B1FCFD036}"/>
          </ac:spMkLst>
        </pc:spChg>
      </pc:sldChg>
      <pc:sldChg chg="modSp">
        <pc:chgData name="Shvodian, Bill [CTO]" userId="24ddce14-b8f7-4f54-af74-631294b67ab0" providerId="ADAL" clId="{9CCAEE82-01FB-414E-9934-69D5DEFCACFE}" dt="2020-04-29T17:56:20.653" v="194" actId="20577"/>
        <pc:sldMkLst>
          <pc:docMk/>
          <pc:sldMk cId="2586930843" sldId="266"/>
        </pc:sldMkLst>
        <pc:spChg chg="mod">
          <ac:chgData name="Shvodian, Bill [CTO]" userId="24ddce14-b8f7-4f54-af74-631294b67ab0" providerId="ADAL" clId="{9CCAEE82-01FB-414E-9934-69D5DEFCACFE}" dt="2020-04-29T17:56:20.653" v="194" actId="20577"/>
          <ac:spMkLst>
            <pc:docMk/>
            <pc:sldMk cId="2586930843" sldId="266"/>
            <ac:spMk id="3" creationId="{E5BD1F70-0E40-4DE1-97B1-613943F95E8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169DE0-EEF3-4F1D-A9BA-BB99D1F5E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E9B3E60-95F6-4A5A-88A5-25943FCF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38E414-AE3A-426C-B071-3128B92D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6F1C6F-9859-495D-A903-D4DE3E3FD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31DC80-A256-4474-A2C4-1063BD3CA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2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A9D462-8A39-4B0A-8A06-C0FBBBE0F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C03E8AB-B035-4A3F-9A8E-7352D71F2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D69BE4-1459-48F9-9696-339035C47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D24FF5-7FED-4E5C-8DA6-0C2A609C6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747542-0890-4C97-80B8-73D022941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DDCDB03-0935-43A3-AC24-3AE98F4EA1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2E0FDE-C10D-4F04-8A07-F1A39D7F7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49AC06-68ED-41F3-916D-85BA70C3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7CFB85-9D52-457A-BDCD-0089C1F58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6247F2-C601-4653-B32A-64892144F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15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709E6B-F7ED-4608-97AA-688600C77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1BB27D-302E-4E61-8038-AB521AD87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BD9E58-ABAF-4663-B387-069EF73A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D4C95D-7FF8-4235-8362-E5A3F04F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A07319-A801-4F55-B8A9-71EE60B8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03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7DDCC1-78C9-4873-8A9A-8EDDEFFB2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D53AD1-69CD-46AA-BDB5-64AAD8608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360303-EA38-4A49-B332-3F1D0095A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DDFFAB-BC4A-450A-B4AF-A53A3AFC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9A8669-F08F-4643-8C64-A9F476E06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00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1E1A55-8C93-46D9-A137-897E85D2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5185E9-9815-4F4F-BFEF-E0221822D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4B49085-CF11-48F4-840E-5F03BFC73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82D9C1-B9F5-4ED6-9485-4362C366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EACFBF-AB0C-41A1-8448-237F3C181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6EEC92-AC70-4825-8CF5-F8AA3ED2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71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40330D-1886-4DB5-AAF5-3F899CDA5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145CC8-5510-485A-8C5C-3207B2772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602FF32-4399-4489-9EFA-13E737D1F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1519A1F-50C4-4925-BF21-974E8F8B83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FD46FFE-3C94-4922-8196-145026910C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FA14C6E-4ADD-4F16-B192-AA692A39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708883C-3E91-411D-9E46-280530D7C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03F68CA-A0F3-45C4-BC57-8B3B286E8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2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945016-79FC-4632-BFC3-58D5C776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E8E048-56BA-46DC-89CF-F239FF07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E2A731-C273-42D4-8B00-88CEA442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D0AB47-C179-4C27-8140-BA9C4DB3E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72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3DF67E6-FBF4-4F22-BE47-B60AB0A7C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71D596-7B7C-4885-9FE7-D5D0358B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617291-FC3D-4043-9926-931CD3C3C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19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543EAC-7F83-40A9-8248-1D62EE67B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9F8A04-8E37-434C-96AB-68E5343E4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D99166-F284-41EF-86F4-EE36FABFAF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47441C-D718-4909-B841-AD358B3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805174-EDD0-42CB-9EFD-36104965C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21835E-9CB2-4487-B40A-2B670F66D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7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BC7ED1-8FE4-446D-987E-3B5A2222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3DF4D8D-7771-41E0-8BA0-65A3E2207F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47B59C-C469-4A14-B9AC-69B1F29D2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31BD86-2006-4A45-ADDA-92B2385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557880-4D3D-4230-8696-6609C92EF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367E1F-2EB8-4941-9D4E-10ED119A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69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5D6895-C7B6-4A8C-A66F-0A0DC326D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6FF378-E031-4E36-A398-E62B6B12E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1FB970-02C9-4612-B1AA-E0E58690A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34809-DF6B-41D0-A6F4-87A1C3A308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7BD30F-04D5-4158-8DA1-7D5F1693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B2E0ED-F5C1-432B-AFF8-F2712D0CD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1122363"/>
            <a:ext cx="10180320" cy="238760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/>
              <a:t>Way Forward on MPR for PC1.5 UL MIMO and Tx div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8596B54-A4FA-417C-BAA9-9B213FEE6A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T-Mobile USA </a:t>
            </a:r>
            <a:endParaRPr lang="zh-CN" alt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/>
              <a:t>3GPP TSG-RAN WG4 Meeting #94-eBis					   R4-2005190</a:t>
            </a:r>
            <a:endParaRPr lang="zh-CN" altLang="zh-CN" dirty="0"/>
          </a:p>
          <a:p>
            <a:pPr algn="l"/>
            <a:r>
              <a:rPr lang="en-GB" altLang="zh-CN" dirty="0"/>
              <a:t>Electronic Meeting, 20-30 April 2020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89149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96451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A proposal for measurements assumptions for PC 1.5 UL MIMO and Tx Diversity was discussed [1]</a:t>
            </a:r>
          </a:p>
          <a:p>
            <a:r>
              <a:rPr lang="en-US" altLang="zh-CN" dirty="0"/>
              <a:t>Comments were collected in the e-mail discussion document [2].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12317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FAACC-4D59-45A1-B4C8-071D72C83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WF to include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75BD09-6254-4158-8039-6346B84EC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1)	Measurement and simulation assumptions</a:t>
            </a:r>
          </a:p>
          <a:p>
            <a:pPr marL="0" indent="0">
              <a:buNone/>
            </a:pPr>
            <a:r>
              <a:rPr lang="en-US" dirty="0"/>
              <a:t>2)	EVM and IBE considered for MPR</a:t>
            </a:r>
          </a:p>
          <a:p>
            <a:pPr marL="0" indent="0">
              <a:buNone/>
            </a:pPr>
            <a:r>
              <a:rPr lang="en-US" dirty="0"/>
              <a:t>3)	Reference point for test</a:t>
            </a:r>
          </a:p>
          <a:p>
            <a:pPr marL="0" indent="0">
              <a:buNone/>
            </a:pPr>
            <a:r>
              <a:rPr lang="en-US" dirty="0"/>
              <a:t>4)	Branch or combined EVM for Tx diversity (per branch for UL MIMO)</a:t>
            </a:r>
          </a:p>
          <a:p>
            <a:pPr marL="0" indent="0">
              <a:buNone/>
            </a:pPr>
            <a:r>
              <a:rPr lang="en-US" dirty="0"/>
              <a:t>5)	Further study of high order modulations and wide allocations</a:t>
            </a:r>
          </a:p>
          <a:p>
            <a:pPr marL="0" indent="0">
              <a:buNone/>
            </a:pPr>
            <a:r>
              <a:rPr lang="en-US" dirty="0"/>
              <a:t>6)	Focus on Edge allocations and potential EVM issues due to RIMD</a:t>
            </a:r>
          </a:p>
          <a:p>
            <a:pPr marL="0" indent="0">
              <a:buNone/>
            </a:pPr>
            <a:r>
              <a:rPr lang="en-US" dirty="0"/>
              <a:t>7)	EVM budget for PA, image rejection, TRX and contribution for RIMD for different modulation order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413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7E458-597B-4351-B923-928569CF6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1: Measurement and simulation assumptions for MPR and A-MPR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45AD5-6CD7-4FF3-8620-7D21F308D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Antenna isolation of 10 dB</a:t>
            </a:r>
          </a:p>
          <a:p>
            <a:r>
              <a:rPr lang="en-US" dirty="0"/>
              <a:t>Post PA loss of 4 dB</a:t>
            </a:r>
          </a:p>
          <a:p>
            <a:r>
              <a:rPr lang="en-US" dirty="0"/>
              <a:t>Two 26 dBm Tx chains (NR)</a:t>
            </a:r>
          </a:p>
          <a:p>
            <a:r>
              <a:rPr lang="en-US" dirty="0"/>
              <a:t>Equal Power on both transmit chains</a:t>
            </a:r>
          </a:p>
          <a:p>
            <a:r>
              <a:rPr lang="en-US" dirty="0"/>
              <a:t>Various channel and allocation BWs, with focus on “worst case” allocations</a:t>
            </a:r>
          </a:p>
          <a:p>
            <a:r>
              <a:rPr lang="en-US" dirty="0"/>
              <a:t>RB size, allocation position, waveform, and modulation should be the same between two transmitters</a:t>
            </a:r>
          </a:p>
          <a:p>
            <a:r>
              <a:rPr lang="en-US" dirty="0"/>
              <a:t>Results for both CP-OFDM and DFT-S-OFDM are welcome, with the priority being CP-OFDM because it is expected to be worst case</a:t>
            </a:r>
          </a:p>
          <a:p>
            <a:r>
              <a:rPr lang="en-US" dirty="0"/>
              <a:t>Determine back-off required to meet OOBE, ACLR and EVM specifications</a:t>
            </a:r>
          </a:p>
          <a:p>
            <a:r>
              <a:rPr lang="en-US" dirty="0"/>
              <a:t>Goal is to take data from multiple sources and define A-MPR curves for PC1.5 UL MIMO and Transmit diversity accommodating different implementations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599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AD65A-B723-4122-B72A-0B216BEF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EVM and IBE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1EF6C-F899-49D4-A60A-2E0B1FCFD0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0465" y="1615900"/>
            <a:ext cx="10711070" cy="47849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Proposal 2: EVM and IBE to be considered </a:t>
            </a: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Proposal 3: Reference point for test: </a:t>
            </a: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	The antenna connector for each</a:t>
            </a: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	branch. In this figure, 1dB IL was </a:t>
            </a: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	accounted for:  </a:t>
            </a:r>
          </a:p>
          <a:p>
            <a:pPr marL="0" lvl="0" indent="0">
              <a:buNone/>
            </a:pPr>
            <a:endParaRPr lang="en-US" sz="16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Proposal 4: EVM per branch for UL MIMO and for Tx Div. </a:t>
            </a: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Proposal 5: Include high order modulation and wide allocations </a:t>
            </a:r>
          </a:p>
          <a:p>
            <a:pPr marL="0" lvl="0" indent="0">
              <a:buNone/>
            </a:pPr>
            <a:r>
              <a:rPr lang="en-US" sz="1600" dirty="0">
                <a:solidFill>
                  <a:prstClr val="black"/>
                </a:solidFill>
              </a:rPr>
              <a:t>Proposal 6: Focus on Edge allocations and potential EVM issues due to RIMD</a:t>
            </a:r>
          </a:p>
          <a:p>
            <a:pPr marL="0" lvl="0" indent="0">
              <a:buNone/>
            </a:pPr>
            <a:r>
              <a:rPr lang="en-US" sz="1600" dirty="0"/>
              <a:t>Proposal 7:  Include EVM budget for PA, image rejection, TRX and contribution for RIMD for different modulation order</a:t>
            </a:r>
          </a:p>
          <a:p>
            <a:pPr marL="0" lvl="0" indent="0">
              <a:buNone/>
            </a:pPr>
            <a:r>
              <a:rPr lang="en-US" sz="1600" dirty="0"/>
              <a:t>Proposal 8: Each PA is calibrated with DFT-s-OFDM QPSK 100RB0 waveform at 25dBm at the each antenna for 31dB 	ACLR. </a:t>
            </a:r>
          </a:p>
          <a:p>
            <a:pPr marL="0" lvl="0" indent="0">
              <a:buNone/>
            </a:pPr>
            <a:r>
              <a:rPr lang="en-US" sz="1600" dirty="0"/>
              <a:t>Proposal 9: EVM should assume worst case image rejection of 28dB for QPSK/16QAM/64QAM and 34dB for 256QAM</a:t>
            </a:r>
          </a:p>
          <a:p>
            <a:pPr marL="0" lvl="0" indent="0">
              <a:buNone/>
            </a:pPr>
            <a:r>
              <a:rPr lang="en-US" sz="1600" dirty="0"/>
              <a:t>Proposal 10: Performance impact to EVM due to different implementation of cyclic delay based on existing EVM requirement can be further analyzed. Issues identified in [3] can also be further studied. </a:t>
            </a:r>
          </a:p>
          <a:p>
            <a:pPr marL="0" lvl="0" indent="0">
              <a:buNone/>
            </a:pP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DE09CB-583D-4DE2-A9A7-753C8CBA1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0740" y="1707993"/>
            <a:ext cx="4452731" cy="229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20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[1]	R4-2004639, “Proposal for measurement and simulation assumptions for 29 dBm UL MIIMO and Tx diversity MPR and A-MPR,” T-Mobile USA</a:t>
            </a:r>
          </a:p>
          <a:p>
            <a:r>
              <a:rPr lang="en-US" altLang="zh-CN" dirty="0"/>
              <a:t>[2]	R4-2005111, “Email discussion summary for [94e Bis][25] LTE_NR_B41_Bn41_PC29dBm,” Moderator (T-Mobile USA)</a:t>
            </a:r>
          </a:p>
          <a:p>
            <a:r>
              <a:rPr lang="en-US" altLang="zh-CN" dirty="0"/>
              <a:t>[3] R4-2004815, RIMD issues with two transmitters in PC1.5, Qualcomm</a:t>
            </a:r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0977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B4832C-8144-495E-988F-F5E57558DDD1}">
  <ds:schemaRefs>
    <ds:schemaRef ds:uri="39f302ae-3cba-490f-b808-bc39829e1aca"/>
    <ds:schemaRef ds:uri="http://purl.org/dc/terms/"/>
    <ds:schemaRef ds:uri="http://schemas.openxmlformats.org/package/2006/metadata/core-properties"/>
    <ds:schemaRef ds:uri="c4fa469f-ce49-4478-b78d-20ea4b41f7a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73ECCB0-DB4E-44E3-AA79-35BBB44C27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A46B44-0A78-4EBA-B809-D70DAB0A281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2146</TotalTime>
  <Words>203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Way Forward on MPR for PC1.5 UL MIMO and Tx div</vt:lpstr>
      <vt:lpstr>Background</vt:lpstr>
      <vt:lpstr>Background: WF to include</vt:lpstr>
      <vt:lpstr>Proposal 1: Measurement and simulation assumptions for MPR and A-MPR</vt:lpstr>
      <vt:lpstr>EVM and IBE assumptions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邵 校</dc:creator>
  <cp:lastModifiedBy>Bill Shvodian</cp:lastModifiedBy>
  <cp:revision>27</cp:revision>
  <dcterms:created xsi:type="dcterms:W3CDTF">2020-02-28T06:12:50Z</dcterms:created>
  <dcterms:modified xsi:type="dcterms:W3CDTF">2020-04-29T18:36:44Z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