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0" r:id="rId4"/>
    <p:sldId id="271" r:id="rId5"/>
    <p:sldId id="27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0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1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3/6/20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WF on Inter-band DL 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/>
              <a:t>Apple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Meeting #94-e                                                                  R4-2002825</a:t>
            </a:r>
          </a:p>
          <a:p>
            <a:pPr>
              <a:buNone/>
            </a:pPr>
            <a:r>
              <a:rPr lang="sv-SE" altLang="sv-SE" sz="2400" b="1" dirty="0">
                <a:cs typeface="Arial" panose="020B0604020202020204" pitchFamily="34" charset="0"/>
              </a:rPr>
              <a:t>#22_NR_RF_FR2_req_enh_Part_3</a:t>
            </a:r>
          </a:p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Electronic Meeting, Feb 24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 – March 6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3749-70F8-D949-BCD5-AA78CF05E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D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5A2B3-8217-7B49-8701-0F4D11DD0F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DE" dirty="0"/>
              <a:t>In this meeting the following topics are being discussed:</a:t>
            </a:r>
          </a:p>
          <a:p>
            <a:r>
              <a:rPr lang="en-DE" dirty="0"/>
              <a:t>Quantifying spherical coverage for inter-band CA, either:</a:t>
            </a:r>
          </a:p>
          <a:p>
            <a:pPr lvl="1"/>
            <a:r>
              <a:rPr lang="en-DE" dirty="0"/>
              <a:t>For each band determined separately, and common coverage area established</a:t>
            </a:r>
          </a:p>
          <a:p>
            <a:pPr lvl="1"/>
            <a:r>
              <a:rPr lang="en-DE" dirty="0"/>
              <a:t>Common CDF shall be used for LB + LB and common CDF shall not be used for LB + HB </a:t>
            </a:r>
            <a:endParaRPr lang="en-DE" dirty="0">
              <a:solidFill>
                <a:srgbClr val="FF0000"/>
              </a:solidFill>
            </a:endParaRPr>
          </a:p>
          <a:p>
            <a:r>
              <a:rPr lang="en-DE" dirty="0"/>
              <a:t>For LB + LB, HB + HB, LB + HB:</a:t>
            </a:r>
          </a:p>
          <a:p>
            <a:pPr lvl="1"/>
            <a:r>
              <a:rPr lang="en-DE" sz="2000" dirty="0"/>
              <a:t> Capability signalling for PSD difference</a:t>
            </a:r>
          </a:p>
          <a:p>
            <a:pPr lvl="1"/>
            <a:r>
              <a:rPr lang="en-DE" sz="2000" dirty="0"/>
              <a:t> PSD difference</a:t>
            </a:r>
          </a:p>
          <a:p>
            <a:pPr lvl="1"/>
            <a:r>
              <a:rPr lang="en-DE" sz="2000" dirty="0"/>
              <a:t> Beam management (for LB + LB, HB + HB)</a:t>
            </a:r>
          </a:p>
          <a:p>
            <a:r>
              <a:rPr lang="en-US" dirty="0"/>
              <a:t>Separate L+H from L+L/H+H in WID</a:t>
            </a:r>
          </a:p>
          <a:p>
            <a:r>
              <a:rPr lang="en-US" dirty="0"/>
              <a:t>Testing consideration for inter-band CA</a:t>
            </a:r>
          </a:p>
          <a:p>
            <a:endParaRPr lang="en-DE" sz="1200" dirty="0"/>
          </a:p>
          <a:p>
            <a:pPr lvl="1"/>
            <a:endParaRPr lang="en-DE" dirty="0">
              <a:solidFill>
                <a:srgbClr val="FF0000"/>
              </a:solidFill>
            </a:endParaRPr>
          </a:p>
          <a:p>
            <a:pPr lvl="1"/>
            <a:endParaRPr lang="en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1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LB + LB, HB + HB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76552"/>
            <a:ext cx="10515600" cy="4808482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/>
              <a:t>No capability signaling for DL PSD difference for LB + LB and HB + </a:t>
            </a:r>
            <a:r>
              <a:rPr lang="en-US"/>
              <a:t>HB case</a:t>
            </a:r>
            <a:endParaRPr lang="en-US" dirty="0"/>
          </a:p>
          <a:p>
            <a:pPr marL="365760" indent="-365760"/>
            <a:r>
              <a:rPr lang="en-US" dirty="0"/>
              <a:t>Equal PSD for LB + LB and HB + HB </a:t>
            </a:r>
          </a:p>
          <a:p>
            <a:pPr marL="365760" indent="-365760"/>
            <a:r>
              <a:rPr lang="en-US" dirty="0"/>
              <a:t>Common Beam management</a:t>
            </a:r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247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LB + HB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76552"/>
            <a:ext cx="10515600" cy="4808482"/>
          </a:xfrm>
        </p:spPr>
        <p:txBody>
          <a:bodyPr>
            <a:normAutofit/>
          </a:bodyPr>
          <a:lstStyle/>
          <a:p>
            <a:pPr marL="365760" indent="-365760"/>
            <a:r>
              <a:rPr lang="en-US" dirty="0"/>
              <a:t>Two alternatives for PSD difference:</a:t>
            </a:r>
          </a:p>
          <a:p>
            <a:pPr marL="822960" lvl="1" indent="-365760"/>
            <a:r>
              <a:rPr lang="en-US" dirty="0"/>
              <a:t>Alternative 1: </a:t>
            </a:r>
            <a:r>
              <a:rPr lang="en-GB" dirty="0"/>
              <a:t>≥ </a:t>
            </a:r>
            <a:r>
              <a:rPr lang="en-US" dirty="0"/>
              <a:t>25 dB and  </a:t>
            </a:r>
            <a:r>
              <a:rPr lang="en-GB" dirty="0">
                <a:sym typeface="Symbol" pitchFamily="2" charset="2"/>
              </a:rPr>
              <a:t></a:t>
            </a:r>
            <a:r>
              <a:rPr lang="en-GB" dirty="0"/>
              <a:t> </a:t>
            </a:r>
            <a:r>
              <a:rPr lang="en-US" dirty="0"/>
              <a:t>30 dB</a:t>
            </a:r>
          </a:p>
          <a:p>
            <a:pPr marL="1280160" lvl="2" indent="-365760"/>
            <a:r>
              <a:rPr lang="en-US" dirty="0"/>
              <a:t>If Alt. 1 is agreed, no capability signaling for DL PSD difference for LB + HB </a:t>
            </a:r>
          </a:p>
          <a:p>
            <a:pPr marL="822960" lvl="1" indent="-365760"/>
            <a:r>
              <a:rPr lang="en-US" dirty="0"/>
              <a:t>Alternative 2:  6.5 </a:t>
            </a:r>
            <a:r>
              <a:rPr lang="en-US" dirty="0" err="1"/>
              <a:t>dB.</a:t>
            </a:r>
            <a:r>
              <a:rPr lang="en-US" dirty="0"/>
              <a:t> </a:t>
            </a:r>
          </a:p>
          <a:p>
            <a:pPr marL="1280160" lvl="2" indent="-365760"/>
            <a:r>
              <a:rPr lang="en-US" dirty="0"/>
              <a:t>If Alt. 2 is agreed, whether capability signaling for DL PSD difference is required for LB + HB  is FFS</a:t>
            </a:r>
          </a:p>
          <a:p>
            <a:pPr marL="1280160" lvl="2" indent="-365760"/>
            <a:endParaRPr lang="en-US" dirty="0"/>
          </a:p>
          <a:p>
            <a:pPr marL="822960" lvl="1" indent="-365760"/>
            <a:r>
              <a:rPr lang="en-US" dirty="0"/>
              <a:t>Reference plane where PSD is defined is FFS.</a:t>
            </a:r>
            <a:endParaRPr lang="en-DE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45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LB + HB &amp; L+L/H+H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76552"/>
            <a:ext cx="10515600" cy="4808482"/>
          </a:xfrm>
        </p:spPr>
        <p:txBody>
          <a:bodyPr>
            <a:normAutofit/>
          </a:bodyPr>
          <a:lstStyle/>
          <a:p>
            <a:pPr marL="822960" lvl="1" indent="-365760"/>
            <a:endParaRPr lang="en-US" dirty="0"/>
          </a:p>
          <a:p>
            <a:pPr marL="365760" indent="-365760"/>
            <a:r>
              <a:rPr lang="en-US" dirty="0"/>
              <a:t>EIS relaxation framework for both LL/HH and LH:</a:t>
            </a:r>
          </a:p>
          <a:p>
            <a:pPr marL="822960" lvl="1" indent="-365760"/>
            <a:r>
              <a:rPr lang="en-US" dirty="0"/>
              <a:t>Single band + MBR + inter-band DL CA relaxation factor.</a:t>
            </a:r>
          </a:p>
          <a:p>
            <a:pPr marL="822960" lvl="1" indent="-365760"/>
            <a:r>
              <a:rPr lang="en-US" dirty="0"/>
              <a:t>Values of inter-band DL CA relaxation factor for peak EIS and spherical EIS, respectively, are FFS</a:t>
            </a:r>
          </a:p>
          <a:p>
            <a:pPr marL="1280160" lvl="2" indent="-365760"/>
            <a:r>
              <a:rPr lang="en-US" dirty="0"/>
              <a:t>How spherical coverage for inter-band related to the EIS relaxation is FFS</a:t>
            </a:r>
            <a:endParaRPr lang="en-US" sz="2400" dirty="0"/>
          </a:p>
          <a:p>
            <a:pPr marL="822960" lvl="1" indent="-365760"/>
            <a:endParaRPr lang="en-US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159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7870</TotalTime>
  <Words>323</Words>
  <Application>Microsoft Macintosh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Inter-band DL CA</vt:lpstr>
      <vt:lpstr>Background</vt:lpstr>
      <vt:lpstr>WF on LB + LB, HB + HB</vt:lpstr>
      <vt:lpstr>WF on LB + HB</vt:lpstr>
      <vt:lpstr>WF on LB + HB &amp; L+L/H+H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Camila Priale Olivares</cp:lastModifiedBy>
  <cp:revision>218</cp:revision>
  <dcterms:created xsi:type="dcterms:W3CDTF">2017-01-18T06:26:21Z</dcterms:created>
  <dcterms:modified xsi:type="dcterms:W3CDTF">2020-03-06T20:03:03Z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