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91" y="2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3/7/2020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hangingPunct="0"/>
            <a:r>
              <a:rPr lang="en-GB" b="1" dirty="0" smtClean="0"/>
              <a:t>WF </a:t>
            </a:r>
            <a:r>
              <a:rPr lang="en-GB" b="1" dirty="0"/>
              <a:t>on enabling PC3 for NR-U in Rel-16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Charter Communications, Comcast, Cable Labs, Intel</a:t>
            </a:r>
            <a:r>
              <a:rPr lang="en-US" smtClean="0"/>
              <a:t>, Ericsson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 smtClean="0"/>
              <a:t>R4-2002754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93727" y="381800"/>
            <a:ext cx="4443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#94-e </a:t>
            </a:r>
            <a:endParaRPr lang="en-GB" b="1" dirty="0" smtClean="0"/>
          </a:p>
          <a:p>
            <a:r>
              <a:rPr lang="en-GB" b="1" dirty="0"/>
              <a:t>Electronic Meeting, Feb.24</a:t>
            </a:r>
            <a:r>
              <a:rPr lang="en-GB" b="1" baseline="30000" dirty="0"/>
              <a:t>th</a:t>
            </a:r>
            <a:r>
              <a:rPr lang="en-GB" b="1" dirty="0"/>
              <a:t> – Mar.6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4966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[1], a summary was provided by the moderator from the email discussions in R4 #94e</a:t>
            </a:r>
          </a:p>
          <a:p>
            <a:pPr lvl="1"/>
            <a:r>
              <a:rPr lang="en-US" sz="2000" dirty="0" smtClean="0"/>
              <a:t>The proposal was to continue work on both PC5 and PC3</a:t>
            </a:r>
          </a:p>
          <a:p>
            <a:pPr lvl="1"/>
            <a:r>
              <a:rPr lang="en-US" sz="2000" dirty="0" smtClean="0"/>
              <a:t>Secondly, it was proposed as an option to use the same SEM definition for both PC5 and PC3</a:t>
            </a:r>
          </a:p>
          <a:p>
            <a:pPr lvl="2"/>
            <a:r>
              <a:rPr lang="en-US" sz="1800" dirty="0" smtClean="0"/>
              <a:t>Based on this proposal, the ACLR values for PC3 and PC5 should be identified</a:t>
            </a:r>
          </a:p>
          <a:p>
            <a:pPr lvl="1"/>
            <a:r>
              <a:rPr lang="en-US" sz="2000" dirty="0" smtClean="0"/>
              <a:t>Two PC3 configurations were discussed</a:t>
            </a:r>
          </a:p>
          <a:p>
            <a:pPr lvl="3"/>
            <a:r>
              <a:rPr lang="en-US" sz="1600" dirty="0" smtClean="0"/>
              <a:t>2 PA ( PC5+PC5)</a:t>
            </a:r>
          </a:p>
          <a:p>
            <a:pPr lvl="3"/>
            <a:r>
              <a:rPr lang="en-US" sz="1600" dirty="0" smtClean="0"/>
              <a:t>1 PA (PC3)</a:t>
            </a:r>
          </a:p>
          <a:p>
            <a:pPr lvl="1"/>
            <a:r>
              <a:rPr lang="en-US" sz="2000" dirty="0" smtClean="0"/>
              <a:t>With regards to </a:t>
            </a:r>
            <a:r>
              <a:rPr lang="en-US" sz="2000" dirty="0" err="1" smtClean="0"/>
              <a:t>Tx</a:t>
            </a:r>
            <a:r>
              <a:rPr lang="en-US" sz="2000" dirty="0" smtClean="0"/>
              <a:t> diversity power combining, what MPR/A-MPR spec will be needed?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698BF5-7CE3-4499-81A1-489DC0FF6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262"/>
            <a:ext cx="10515600" cy="1325563"/>
          </a:xfrm>
        </p:spPr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CD79D-C36D-4C2C-A835-1A3EE34B00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5452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sz="2100" dirty="0" smtClean="0"/>
              <a:t>In previous meetings, there have also been several proposals which will be summarized below for reference.</a:t>
            </a:r>
          </a:p>
          <a:p>
            <a:pPr lvl="1"/>
            <a:r>
              <a:rPr lang="en-US" sz="1800" dirty="0" smtClean="0"/>
              <a:t>In [2], there was a proposal to use 27dBc for ACLR or </a:t>
            </a:r>
            <a:r>
              <a:rPr lang="en-GB" sz="1800" dirty="0"/>
              <a:t>802.11ax SEM is used for 0 dB MPR calibration in PC5 using 20 MHz </a:t>
            </a:r>
            <a:r>
              <a:rPr lang="en-GB" sz="1800" dirty="0" smtClean="0"/>
              <a:t>		      100RB0 </a:t>
            </a:r>
            <a:r>
              <a:rPr lang="en-GB" sz="1800" dirty="0"/>
              <a:t>QPSK DFT-s-OFDM </a:t>
            </a:r>
            <a:r>
              <a:rPr lang="en-GB" sz="1800" dirty="0" smtClean="0"/>
              <a:t>waveform</a:t>
            </a:r>
          </a:p>
          <a:p>
            <a:pPr lvl="1"/>
            <a:r>
              <a:rPr lang="en-GB" sz="1800" dirty="0" smtClean="0"/>
              <a:t>In [3], there was a proposal for PA calibration and test procedure</a:t>
            </a:r>
          </a:p>
          <a:p>
            <a:pPr lvl="1"/>
            <a:r>
              <a:rPr lang="en-GB" sz="1800" dirty="0" smtClean="0"/>
              <a:t>In [4],  there was a proposal, based on 802.11ax spectrum mask, for ACLR for PC5 should be 26 </a:t>
            </a:r>
            <a:r>
              <a:rPr lang="en-GB" sz="1800" dirty="0" err="1" smtClean="0"/>
              <a:t>dBc</a:t>
            </a:r>
            <a:r>
              <a:rPr lang="en-GB" sz="1800" dirty="0" smtClean="0"/>
              <a:t> or 29dBc for PC3</a:t>
            </a:r>
          </a:p>
          <a:p>
            <a:pPr lvl="1"/>
            <a:r>
              <a:rPr lang="en-GB" sz="1800" dirty="0" smtClean="0"/>
              <a:t>In [5], there were two proposals made:</a:t>
            </a:r>
          </a:p>
          <a:p>
            <a:pPr lvl="2" hangingPunct="0"/>
            <a:r>
              <a:rPr lang="en-GB" sz="1400" dirty="0" smtClean="0"/>
              <a:t>For PC5</a:t>
            </a:r>
            <a:endParaRPr lang="en-US" sz="1400" dirty="0"/>
          </a:p>
          <a:p>
            <a:pPr lvl="3" hangingPunct="0"/>
            <a:r>
              <a:rPr lang="en-US" sz="1200" dirty="0"/>
              <a:t>PC5 (20 </a:t>
            </a:r>
            <a:r>
              <a:rPr lang="en-US" sz="1200" dirty="0" err="1"/>
              <a:t>dBm</a:t>
            </a:r>
            <a:r>
              <a:rPr lang="en-US" sz="1200" dirty="0"/>
              <a:t>) </a:t>
            </a:r>
            <a:r>
              <a:rPr lang="en-US" sz="1200" dirty="0" smtClean="0"/>
              <a:t>, 27 </a:t>
            </a:r>
            <a:r>
              <a:rPr lang="en-US" sz="1200" dirty="0" err="1"/>
              <a:t>dBc</a:t>
            </a:r>
            <a:r>
              <a:rPr lang="en-US" sz="1200" dirty="0"/>
              <a:t> ACLR (equivalent to 802.11ax SEM) is used for 0 dB MPR calibration in PC5 using 20 MHz 100RB0 QPSK DFT-s-OFDM </a:t>
            </a:r>
            <a:r>
              <a:rPr lang="en-US" sz="1200" dirty="0" smtClean="0"/>
              <a:t>waveform and transceiver </a:t>
            </a:r>
            <a:r>
              <a:rPr lang="en-US" sz="1200" dirty="0"/>
              <a:t>impairments are kept at 28 </a:t>
            </a:r>
            <a:r>
              <a:rPr lang="en-US" sz="1200" dirty="0" err="1"/>
              <a:t>dBc</a:t>
            </a:r>
            <a:r>
              <a:rPr lang="en-US" sz="1200" dirty="0"/>
              <a:t> image and carrier (and may need improvement for wideband operation)</a:t>
            </a:r>
          </a:p>
          <a:p>
            <a:pPr lvl="2" hangingPunct="0"/>
            <a:r>
              <a:rPr lang="en-GB" sz="1400" dirty="0" smtClean="0"/>
              <a:t>For PC3 , the following architectures should be studied:</a:t>
            </a:r>
            <a:endParaRPr lang="en-US" sz="1400" dirty="0"/>
          </a:p>
          <a:p>
            <a:pPr lvl="3" hangingPunct="0"/>
            <a:r>
              <a:rPr lang="en-US" sz="1200" dirty="0"/>
              <a:t>23 </a:t>
            </a:r>
            <a:r>
              <a:rPr lang="en-US" sz="1200" dirty="0" err="1"/>
              <a:t>dBm</a:t>
            </a:r>
            <a:r>
              <a:rPr lang="en-US" sz="1200" dirty="0"/>
              <a:t> single </a:t>
            </a:r>
            <a:r>
              <a:rPr lang="en-US" sz="1200" dirty="0" smtClean="0"/>
              <a:t>antenna, 23 </a:t>
            </a:r>
            <a:r>
              <a:rPr lang="en-US" sz="1200" dirty="0" err="1"/>
              <a:t>dBm</a:t>
            </a:r>
            <a:r>
              <a:rPr lang="en-US" sz="1200" dirty="0"/>
              <a:t> Coherent 2x2 UL MIMO using two PC5 </a:t>
            </a:r>
            <a:r>
              <a:rPr lang="en-US" sz="1200" dirty="0" smtClean="0"/>
              <a:t>paths, 23 </a:t>
            </a:r>
            <a:r>
              <a:rPr lang="en-US" sz="1200" dirty="0" err="1"/>
              <a:t>dBm</a:t>
            </a:r>
            <a:r>
              <a:rPr lang="en-US" sz="1200" dirty="0"/>
              <a:t> transparent </a:t>
            </a:r>
            <a:r>
              <a:rPr lang="en-US" sz="1200" dirty="0" err="1"/>
              <a:t>Tx</a:t>
            </a:r>
            <a:r>
              <a:rPr lang="en-US" sz="1200" dirty="0"/>
              <a:t> Diversity using two PC5 paths (for example using CDD)</a:t>
            </a:r>
          </a:p>
          <a:p>
            <a:pPr lvl="3" hangingPunct="0"/>
            <a:r>
              <a:rPr lang="en-US" sz="1200" dirty="0" smtClean="0"/>
              <a:t>Reuse </a:t>
            </a:r>
            <a:r>
              <a:rPr lang="en-US" sz="1200" dirty="0"/>
              <a:t>of NR 30 </a:t>
            </a:r>
            <a:r>
              <a:rPr lang="en-US" sz="1200" dirty="0" err="1"/>
              <a:t>dBc</a:t>
            </a:r>
            <a:r>
              <a:rPr lang="en-US" sz="1200" dirty="0"/>
              <a:t> ACLR limit as the definition for 0 dB MPR is FSS and relaxation may be </a:t>
            </a:r>
            <a:r>
              <a:rPr lang="en-US" sz="1200" dirty="0" smtClean="0"/>
              <a:t>studied</a:t>
            </a:r>
          </a:p>
          <a:p>
            <a:pPr lvl="1" hangingPunct="0"/>
            <a:r>
              <a:rPr lang="en-US" sz="1800" dirty="0" smtClean="0"/>
              <a:t>In [6], there were two proposals to make ACLR spec of 30dBc for PC3 and 27dBc for PC5</a:t>
            </a:r>
          </a:p>
          <a:p>
            <a:pPr lvl="1" hangingPunct="0"/>
            <a:r>
              <a:rPr lang="en-US" sz="1800" dirty="0" smtClean="0"/>
              <a:t>In [7], similar proposal as in [5] with additional details on waveform and </a:t>
            </a:r>
            <a:r>
              <a:rPr lang="en-US" sz="1800" dirty="0" err="1" smtClean="0"/>
              <a:t>Rb</a:t>
            </a:r>
            <a:r>
              <a:rPr lang="en-US" sz="1800" dirty="0" smtClean="0"/>
              <a:t> allocation</a:t>
            </a:r>
          </a:p>
          <a:p>
            <a:pPr hangingPunct="0"/>
            <a:r>
              <a:rPr lang="en-US" sz="2100" dirty="0" smtClean="0"/>
              <a:t>In summary, there is some common understanding that the same baseline SEM should be applied for both PC5 and PC3</a:t>
            </a:r>
          </a:p>
          <a:p>
            <a:pPr hangingPunct="0"/>
            <a:r>
              <a:rPr lang="en-US" sz="2100" dirty="0" smtClean="0"/>
              <a:t>There has been some proposals to align the ACLR spec with the SEM requirements  </a:t>
            </a:r>
          </a:p>
          <a:p>
            <a:pPr lvl="1" hangingPunct="0"/>
            <a:r>
              <a:rPr lang="en-US" sz="1700" dirty="0" smtClean="0"/>
              <a:t>27dBc for PC5 and  30dBc for PC3; Skyworks and Nokia</a:t>
            </a:r>
          </a:p>
          <a:p>
            <a:pPr lvl="1" hangingPunct="0"/>
            <a:r>
              <a:rPr lang="en-US" sz="1700" dirty="0" smtClean="0"/>
              <a:t>26dBc for PC5 and 29dBc for PC3; Intel</a:t>
            </a:r>
          </a:p>
          <a:p>
            <a:pPr lvl="1" hangingPunct="0"/>
            <a:r>
              <a:rPr lang="en-US" sz="1700" dirty="0" smtClean="0"/>
              <a:t>25.5 for PC5 ; Qualcomm</a:t>
            </a:r>
          </a:p>
          <a:p>
            <a:pPr lvl="1" hangingPunct="0"/>
            <a:endParaRPr lang="en-US" sz="1800" dirty="0"/>
          </a:p>
          <a:p>
            <a:pPr lvl="2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13190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1398"/>
            <a:ext cx="10515600" cy="435133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PC3 power class is defined with 23 </a:t>
            </a:r>
            <a:r>
              <a:rPr lang="en-US" dirty="0" err="1" smtClean="0"/>
              <a:t>dBm</a:t>
            </a:r>
            <a:r>
              <a:rPr lang="en-US" dirty="0" smtClean="0"/>
              <a:t> maximum output power and max tolerance of +2/-3 dB</a:t>
            </a:r>
          </a:p>
          <a:p>
            <a:r>
              <a:rPr lang="en-US" dirty="0" smtClean="0"/>
              <a:t>ACLR =[30dBc] for PC3</a:t>
            </a:r>
          </a:p>
          <a:p>
            <a:pPr lvl="1"/>
            <a:r>
              <a:rPr lang="en-US" dirty="0" smtClean="0"/>
              <a:t>Once simulations are available and reviewed, we can decide the final value</a:t>
            </a:r>
          </a:p>
          <a:p>
            <a:r>
              <a:rPr lang="en-US" dirty="0" smtClean="0"/>
              <a:t>Companies are encouraged to identify a common architecture to enable PC3 ( Meeting #94e, Feb).  Three proposals have been identified.</a:t>
            </a:r>
          </a:p>
          <a:p>
            <a:pPr lvl="1"/>
            <a:r>
              <a:rPr lang="en-US" dirty="0" smtClean="0"/>
              <a:t>Two PC5 Wi-Fi PA’s </a:t>
            </a:r>
          </a:p>
          <a:p>
            <a:pPr lvl="1"/>
            <a:r>
              <a:rPr lang="en-US" dirty="0" err="1" smtClean="0"/>
              <a:t>Tx</a:t>
            </a:r>
            <a:r>
              <a:rPr lang="en-US" dirty="0" smtClean="0"/>
              <a:t> diversity using two PC5 PA’s and power combining</a:t>
            </a:r>
          </a:p>
          <a:p>
            <a:pPr lvl="1"/>
            <a:r>
              <a:rPr lang="en-US" dirty="0" smtClean="0"/>
              <a:t>Single PA, PC3</a:t>
            </a:r>
          </a:p>
          <a:p>
            <a:r>
              <a:rPr lang="en-US" dirty="0" smtClean="0"/>
              <a:t>Common agreement and understanding for PA calibration and test procedures should be reached in #94e ( Feb).  There has been three proposals identified</a:t>
            </a:r>
          </a:p>
          <a:p>
            <a:pPr lvl="2"/>
            <a:r>
              <a:rPr lang="en-US" dirty="0" smtClean="0"/>
              <a:t>One proposal was identified in [3] by Qualcomm</a:t>
            </a:r>
          </a:p>
          <a:p>
            <a:pPr lvl="2"/>
            <a:r>
              <a:rPr lang="en-US" dirty="0" smtClean="0"/>
              <a:t>A second proposal was identified in [4] by Intel</a:t>
            </a:r>
          </a:p>
          <a:p>
            <a:pPr lvl="2"/>
            <a:r>
              <a:rPr lang="en-US" dirty="0" smtClean="0"/>
              <a:t>A third proposal was identified in [2] by Skyworks</a:t>
            </a:r>
          </a:p>
          <a:p>
            <a:r>
              <a:rPr lang="en-US" dirty="0" smtClean="0"/>
              <a:t>Companies are encouraged to provide MPR and A-MPR simulations using architecture, the PA calibration and test procedures concluded in round 2 of #94 e-meeting in #94B e-meeting (April) 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973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89638B-7E94-4AF4-B296-B3365F03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5FF8600-EF70-493C-B82F-90596274DD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 smtClean="0"/>
              <a:t>[1] </a:t>
            </a:r>
            <a:r>
              <a:rPr lang="en-GB" sz="2000" b="1" dirty="0" smtClean="0"/>
              <a:t>R4-2002684 </a:t>
            </a:r>
            <a:r>
              <a:rPr lang="en-GB" sz="2000" dirty="0"/>
              <a:t>Email discussion summary for RAN4#94e_#</a:t>
            </a:r>
            <a:r>
              <a:rPr lang="en-GB" sz="2000" dirty="0" smtClean="0"/>
              <a:t>10_NR_unlic_UE_RF; Qualcomm</a:t>
            </a:r>
          </a:p>
          <a:p>
            <a:pPr marL="0" indent="0">
              <a:buNone/>
            </a:pPr>
            <a:r>
              <a:rPr lang="en-GB" sz="2000" dirty="0" smtClean="0"/>
              <a:t>[2] </a:t>
            </a:r>
            <a:r>
              <a:rPr lang="en-GB" sz="2000" b="1" dirty="0" smtClean="0"/>
              <a:t>R4-1905845 </a:t>
            </a:r>
            <a:r>
              <a:rPr lang="en-GB" sz="2000" dirty="0"/>
              <a:t>[NR-U] On NR-U Power Class, MPR and Channel </a:t>
            </a:r>
            <a:r>
              <a:rPr lang="en-GB" sz="2000" dirty="0" smtClean="0"/>
              <a:t>Support, Skyworks</a:t>
            </a:r>
          </a:p>
          <a:p>
            <a:pPr marL="0" indent="0">
              <a:buNone/>
            </a:pPr>
            <a:r>
              <a:rPr lang="en-GB" sz="2000" dirty="0" smtClean="0"/>
              <a:t>[3] </a:t>
            </a:r>
            <a:r>
              <a:rPr lang="de-DE" sz="2000" b="1" dirty="0" smtClean="0"/>
              <a:t>R4-1907117</a:t>
            </a:r>
            <a:r>
              <a:rPr lang="de-DE" sz="2000" dirty="0" smtClean="0"/>
              <a:t> </a:t>
            </a:r>
            <a:r>
              <a:rPr lang="en-US" sz="2000" dirty="0"/>
              <a:t>NR-U UE power class and PA </a:t>
            </a:r>
            <a:r>
              <a:rPr lang="en-US" sz="2000" dirty="0" smtClean="0"/>
              <a:t>calibration, Qualcomm</a:t>
            </a:r>
          </a:p>
          <a:p>
            <a:pPr marL="0" indent="0">
              <a:buNone/>
            </a:pPr>
            <a:r>
              <a:rPr lang="en-US" sz="2000" dirty="0" smtClean="0"/>
              <a:t>[4] </a:t>
            </a:r>
            <a:r>
              <a:rPr lang="en-GB" sz="2000" b="1" dirty="0" smtClean="0"/>
              <a:t>R4-1908251</a:t>
            </a:r>
            <a:r>
              <a:rPr lang="en-GB" sz="2000" dirty="0" smtClean="0"/>
              <a:t> </a:t>
            </a:r>
            <a:r>
              <a:rPr lang="en-GB" sz="2000" dirty="0"/>
              <a:t>NR-U power class and ACLR </a:t>
            </a:r>
            <a:r>
              <a:rPr lang="en-GB" sz="2000" dirty="0" smtClean="0"/>
              <a:t>requirement, Intel</a:t>
            </a:r>
          </a:p>
          <a:p>
            <a:pPr marL="0" indent="0">
              <a:buNone/>
            </a:pPr>
            <a:r>
              <a:rPr lang="en-GB" sz="2000" dirty="0" smtClean="0"/>
              <a:t>[5] </a:t>
            </a:r>
            <a:r>
              <a:rPr lang="en-GB" sz="2000" b="1" dirty="0" smtClean="0"/>
              <a:t>R4-1908844 [</a:t>
            </a:r>
            <a:r>
              <a:rPr lang="en-GB" sz="2000" dirty="0" smtClean="0"/>
              <a:t>NR-U</a:t>
            </a:r>
            <a:r>
              <a:rPr lang="en-GB" sz="2000" dirty="0"/>
              <a:t>] On NR-U UE Power Class and MPR </a:t>
            </a:r>
            <a:r>
              <a:rPr lang="en-GB" sz="2000" dirty="0" smtClean="0"/>
              <a:t>Evaluation, Skyworks</a:t>
            </a:r>
          </a:p>
          <a:p>
            <a:pPr marL="0" indent="0">
              <a:buNone/>
            </a:pPr>
            <a:r>
              <a:rPr lang="en-GB" sz="2000" dirty="0" smtClean="0"/>
              <a:t>[6] </a:t>
            </a:r>
            <a:r>
              <a:rPr lang="en-US" sz="2000" b="1" dirty="0" smtClean="0"/>
              <a:t>R4-1911612 </a:t>
            </a:r>
            <a:r>
              <a:rPr lang="en-US" sz="2000" dirty="0"/>
              <a:t>NR-U </a:t>
            </a:r>
            <a:r>
              <a:rPr lang="en-US" sz="2000" dirty="0" smtClean="0"/>
              <a:t>UE </a:t>
            </a:r>
            <a:r>
              <a:rPr lang="en-US" sz="2000" dirty="0"/>
              <a:t>ACLR for PC3 and </a:t>
            </a:r>
            <a:r>
              <a:rPr lang="en-US" sz="2000" dirty="0" smtClean="0"/>
              <a:t>PC5, Nokia</a:t>
            </a:r>
          </a:p>
          <a:p>
            <a:pPr marL="0" indent="0">
              <a:buNone/>
            </a:pPr>
            <a:r>
              <a:rPr lang="en-US" sz="2000" dirty="0" smtClean="0"/>
              <a:t>[7] </a:t>
            </a:r>
            <a:r>
              <a:rPr lang="en-GB" sz="2000" b="1" dirty="0" smtClean="0"/>
              <a:t>R4-1911614 </a:t>
            </a:r>
            <a:r>
              <a:rPr lang="en-GB" sz="2000" dirty="0"/>
              <a:t>[NR-U] UE Power Class </a:t>
            </a:r>
            <a:r>
              <a:rPr lang="en-GB" sz="2000" dirty="0" smtClean="0"/>
              <a:t>Definitions, Skyworks</a:t>
            </a:r>
          </a:p>
          <a:p>
            <a:pPr marL="0" indent="0">
              <a:buNone/>
            </a:pPr>
            <a:r>
              <a:rPr lang="en-GB" sz="2000" dirty="0" smtClean="0"/>
              <a:t>[8] </a:t>
            </a:r>
            <a:r>
              <a:rPr lang="en-GB" sz="2000" b="1" dirty="0" smtClean="0"/>
              <a:t>R4-1912317</a:t>
            </a:r>
            <a:r>
              <a:rPr lang="en-GB" sz="2000" dirty="0" smtClean="0"/>
              <a:t> </a:t>
            </a:r>
            <a:r>
              <a:rPr lang="en-GB" sz="2000" dirty="0"/>
              <a:t>NR-U UE power class </a:t>
            </a:r>
            <a:r>
              <a:rPr lang="en-GB" sz="2000" dirty="0" smtClean="0"/>
              <a:t>, Sony</a:t>
            </a:r>
          </a:p>
          <a:p>
            <a:pPr marL="0" indent="0">
              <a:buNone/>
            </a:pPr>
            <a:r>
              <a:rPr lang="en-GB" sz="2000" dirty="0" smtClean="0"/>
              <a:t>[9] </a:t>
            </a:r>
            <a:r>
              <a:rPr lang="de-DE" sz="2000" b="1" dirty="0" smtClean="0"/>
              <a:t>R4-1912490</a:t>
            </a:r>
            <a:r>
              <a:rPr lang="de-DE" sz="2000" dirty="0" smtClean="0"/>
              <a:t> </a:t>
            </a:r>
            <a:r>
              <a:rPr lang="en-US" sz="2000" dirty="0"/>
              <a:t>Power class 3 for </a:t>
            </a:r>
            <a:r>
              <a:rPr lang="en-US" sz="2000" dirty="0" smtClean="0"/>
              <a:t>NR-U, Qualcomm</a:t>
            </a:r>
          </a:p>
          <a:p>
            <a:pPr marL="0" indent="0">
              <a:buNone/>
            </a:pPr>
            <a:r>
              <a:rPr lang="en-US" sz="2000" dirty="0" smtClean="0"/>
              <a:t>[10] </a:t>
            </a:r>
            <a:r>
              <a:rPr lang="en-GB" sz="2000" b="1" dirty="0" smtClean="0"/>
              <a:t>R4-1913810 </a:t>
            </a:r>
            <a:r>
              <a:rPr lang="en-GB" sz="2000" dirty="0"/>
              <a:t>[NRU] Measurements for PC5 and PC3 </a:t>
            </a:r>
            <a:r>
              <a:rPr lang="en-GB" sz="2000" dirty="0" smtClean="0"/>
              <a:t>Definition, Skyworks</a:t>
            </a:r>
          </a:p>
          <a:p>
            <a:pPr marL="0" indent="0">
              <a:buNone/>
            </a:pPr>
            <a:r>
              <a:rPr lang="en-GB" sz="2000" dirty="0" smtClean="0"/>
              <a:t>[11] </a:t>
            </a:r>
            <a:r>
              <a:rPr lang="en-GB" sz="2000" b="1" dirty="0" smtClean="0"/>
              <a:t>R4-1915983</a:t>
            </a:r>
            <a:r>
              <a:rPr lang="en-GB" sz="2000" dirty="0" smtClean="0"/>
              <a:t>  On NRU UE Output Power, LG Electronics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40168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9551</TotalTime>
  <Words>498</Words>
  <Application>Microsoft Office PowerPoint</Application>
  <PresentationFormat>Widescreen</PresentationFormat>
  <Paragraphs>58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enabling PC3 for NR-U in Rel-16</vt:lpstr>
      <vt:lpstr>Background</vt:lpstr>
      <vt:lpstr>Background (2)</vt:lpstr>
      <vt:lpstr>Way Forward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Azcuy, Frank</cp:lastModifiedBy>
  <cp:revision>45</cp:revision>
  <dcterms:created xsi:type="dcterms:W3CDTF">2018-08-21T06:09:04Z</dcterms:created>
  <dcterms:modified xsi:type="dcterms:W3CDTF">2020-03-07T20:42:48Z</dcterms:modified>
</cp:coreProperties>
</file>