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5" r:id="rId4"/>
    <p:sldId id="257" r:id="rId5"/>
    <p:sldId id="264" r:id="rId6"/>
    <p:sldId id="267" r:id="rId7"/>
    <p:sldId id="263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3GPP TSG-RAN WG4 Meeting #94-e</a:t>
            </a:r>
            <a:br>
              <a:rPr lang="en-US" altLang="zh-CN" sz="1800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</a:br>
            <a:r>
              <a:rPr lang="en-US" sz="1800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Electronic Meeting, 24 Feb.- 6 Mar.,2020</a:t>
            </a:r>
            <a:endParaRPr lang="en-US" sz="1800" dirty="0">
              <a:latin typeface="Times New Roman" panose="02020603050405020304" pitchFamily="18" charset="0"/>
              <a:ea typeface="Arial Unicode MS" panose="020B0604020202020204" pitchFamily="50" charset="-128"/>
              <a:cs typeface="Times New Roman" panose="02020603050405020304" pitchFamily="18" charset="0"/>
            </a:endParaRPr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>
          <a:xfrm>
            <a:off x="1371600" y="3823623"/>
            <a:ext cx="6400800" cy="792088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ZTE, …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395288" y="2420938"/>
            <a:ext cx="8640762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 on IAB EMC core requirements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236296" y="554593"/>
            <a:ext cx="1511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R4-2002452</a:t>
            </a:r>
            <a:endParaRPr lang="en-US" altLang="zh-CN" dirty="0">
              <a:latin typeface="Times New Roman" panose="02020603050405020304" pitchFamily="18" charset="0"/>
              <a:ea typeface="Arial Unicode MS" panose="020B0604020202020204" pitchFamily="50" charset="-128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543"/>
            <a:ext cx="8229600" cy="1143000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036955"/>
            <a:ext cx="8418195" cy="45104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Based on [1] current EMC emission requirement is discussed in three parts:</a:t>
            </a: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charset="0"/>
              <a:buChar char="l"/>
            </a:pPr>
            <a:r>
              <a:rPr lang="en-US" alt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Radiated emssion</a:t>
            </a: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charset="0"/>
              <a:buChar char="l"/>
            </a:pPr>
            <a:r>
              <a:rPr lang="en-US" alt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conducted emission</a:t>
            </a: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charset="0"/>
              <a:buChar char="l"/>
            </a:pPr>
            <a:r>
              <a:rPr lang="en-US" alt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harmonic and flicker </a:t>
            </a: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Wingdings" panose="05000000000000000000" charset="0"/>
              <a:buNone/>
            </a:pPr>
            <a:r>
              <a:rPr lang="en-US" alt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radiated emission and harmonic and flicker, some agreements has been captured in slide 3 while for conducted emission the issue is captured in slide 4.</a:t>
            </a: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Wingdings" panose="05000000000000000000" charset="0"/>
              <a:buNone/>
            </a:pP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Wingdings" panose="05000000000000000000" charset="0"/>
              <a:buNone/>
            </a:pPr>
            <a:r>
              <a:rPr lang="en-US" alt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Based on [2] current EMC immunity requirement is dicussed in two parts:</a:t>
            </a: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charset="0"/>
              <a:buChar char="l"/>
            </a:pPr>
            <a:r>
              <a:rPr lang="en-US" alt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Radiated immunity</a:t>
            </a: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charset="0"/>
              <a:buChar char="l"/>
            </a:pPr>
            <a:r>
              <a:rPr lang="en-US" alt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Other immunity</a:t>
            </a: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Wingdings" panose="05000000000000000000" charset="0"/>
              <a:buNone/>
            </a:pPr>
            <a:r>
              <a:rPr lang="en-US" alt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 far no agreement on immunity requirement can achive, the issue is captured in slide 4.</a:t>
            </a: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543"/>
            <a:ext cx="8229600" cy="1143000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Agreements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036955"/>
            <a:ext cx="8418195" cy="4510405"/>
          </a:xfrm>
        </p:spPr>
        <p:txBody>
          <a:bodyPr>
            <a:normAutofit fontScale="70000"/>
          </a:bodyPr>
          <a:lstStyle/>
          <a:p>
            <a:pPr marL="0" indent="0">
              <a:buNone/>
            </a:pPr>
            <a:r>
              <a:rPr lang="en-US" alt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will not define 2 sets of EMC requirement for DU and MT, but to define requirements per each enclosure and each port. </a:t>
            </a: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charset="0"/>
              <a:buChar char="p"/>
            </a:pPr>
            <a:r>
              <a:rPr lang="en-US" alt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IAB EMC radiated emission requirement,  </a:t>
            </a: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+mj-lt"/>
              <a:buNone/>
            </a:pPr>
            <a:r>
              <a:rPr lang="en-US" altLang="en-GB" sz="1900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1, DU and MT in different enclosure:</a:t>
            </a:r>
            <a:endParaRPr lang="en-US" altLang="en-GB" sz="1900" dirty="0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GB" sz="1800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Radiated emission requirement for IAB with different enclosure, the requirements are the same and they are applied per enclosure.</a:t>
            </a:r>
            <a:endParaRPr lang="en-US" altLang="en-GB" sz="1900" dirty="0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en-GB" sz="1900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2, DU and MT in one enclosure:</a:t>
            </a:r>
            <a:endParaRPr lang="en-US" altLang="en-GB" sz="1900" dirty="0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GB" sz="1800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For TDM IAB-node with only one enclosure, reuse current radiated emission requirement of BS in TS 38.113.</a:t>
            </a:r>
            <a:endParaRPr lang="en-US" altLang="en-GB" sz="1800" dirty="0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GB" sz="1800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For FDM and SDM IAB-node with only one enclosure, radiated emission should be tested in 3 cases based on declaration.</a:t>
            </a:r>
            <a:endParaRPr lang="en-US" altLang="en-GB" sz="1800" dirty="0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en-GB" sz="1800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Further analysis is needed to avoid redundancy</a:t>
            </a:r>
            <a:endParaRPr lang="en-US" altLang="en-GB" sz="2000" dirty="0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en-GB" sz="2000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3, Similar principle of BS EMC spec for the type 1-O and 2-O  BS will be applied to the type 1-O and 2-O TDM IAB-node for radiated emission requirement. </a:t>
            </a:r>
            <a:endParaRPr lang="en-US" altLang="en-GB" sz="2000" dirty="0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en-GB" sz="2000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    -- the OTA radiated spurious emission definiton for IAB is still under discussion in RF session.</a:t>
            </a:r>
            <a:endParaRPr lang="en-US" altLang="en-GB" sz="2000" dirty="0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en-GB" sz="2000" dirty="0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charset="0"/>
              <a:buChar char="p"/>
            </a:pPr>
            <a:r>
              <a:rPr lang="en-US" alt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Reuse base station requirement for harmonic current emission and voltage fluctuation and flicker to an IAB-node.</a:t>
            </a: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543"/>
            <a:ext cx="8229600" cy="1143000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Issues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07085" y="996950"/>
            <a:ext cx="8418195" cy="5836920"/>
          </a:xfrm>
        </p:spPr>
        <p:txBody>
          <a:bodyPr>
            <a:normAutofit fontScale="70000"/>
          </a:bodyPr>
          <a:lstStyle/>
          <a:p>
            <a:pPr marL="0" indent="0">
              <a:buNone/>
            </a:pPr>
            <a:r>
              <a:rPr lang="en-US" altLang="en-GB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Conducted Emission requirement:</a:t>
            </a:r>
            <a:endParaRPr lang="en-US" altLang="en-GB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en-US" altLang="en-GB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Whether to have different requirements for in-door and out-door use:</a:t>
            </a:r>
            <a:endParaRPr lang="en-US" altLang="en-GB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1"/>
            <a:r>
              <a:rPr lang="en-US" altLang="en-GB" sz="2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Option 1: Define different requirement based on the use environment, the use case can be declared</a:t>
            </a:r>
            <a:endParaRPr lang="en-US" altLang="en-GB" sz="2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1"/>
            <a:r>
              <a:rPr lang="en-US" altLang="en-GB" sz="2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Opiton 2: Define only one set of requiremnt based on BS regulatory requiremnt</a:t>
            </a:r>
            <a:endParaRPr lang="en-US" altLang="en-GB" sz="2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1"/>
            <a:r>
              <a:rPr lang="en-US" altLang="en-GB" sz="2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Ohter options not precluded</a:t>
            </a:r>
            <a:endParaRPr lang="en-US" altLang="en-GB" sz="2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457200" lvl="1" indent="0">
              <a:buNone/>
            </a:pPr>
            <a:endParaRPr lang="en-US" altLang="en-GB" sz="2400" dirty="0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en-GB" sz="2400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Radiated Immunity requirement</a:t>
            </a:r>
            <a:endParaRPr lang="en-US" altLang="en-GB" sz="2400" dirty="0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GB" sz="2100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Testability issue as one link or two links</a:t>
            </a:r>
            <a:endParaRPr lang="en-US" altLang="en-GB" sz="2100" dirty="0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en-GB" sz="1835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Option 1: Test one link each time. This is easy to do so but not the real case of IAB.</a:t>
            </a:r>
            <a:endParaRPr lang="en-US" altLang="en-GB" sz="1835" dirty="0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en-GB" sz="1835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Option 2: Test both links. Need to consider different requirements for BS and UE and corresponding links.</a:t>
            </a:r>
            <a:endParaRPr lang="en-US" altLang="en-GB" sz="1835" dirty="0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en-GB" sz="1835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Other options not precluded</a:t>
            </a:r>
            <a:endParaRPr lang="en-US" altLang="en-GB" sz="1835" dirty="0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altLang="en-GB" sz="2100" dirty="0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en-GB" sz="2400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Other immunity requirement except for radiated immunity requirement</a:t>
            </a:r>
            <a:endParaRPr lang="en-US" altLang="en-GB" sz="2400" dirty="0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GB" sz="2400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How to define the test level</a:t>
            </a:r>
            <a:endParaRPr lang="en-US" altLang="en-GB" sz="2400" dirty="0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en-GB" sz="1835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Option 1: Based on regulatory requirement of BS</a:t>
            </a:r>
            <a:endParaRPr lang="en-US" altLang="en-GB" sz="1835" dirty="0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en-GB" sz="1835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Option 2: Define different test level in case of different enclosure for DU and MT based on use environment</a:t>
            </a:r>
            <a:endParaRPr lang="en-US" altLang="en-GB" sz="1835" dirty="0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en-GB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Other options not precluded</a:t>
            </a:r>
            <a:endParaRPr lang="en-US" altLang="en-GB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endParaRPr lang="en-US" altLang="en-GB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0415" y="2554605"/>
            <a:ext cx="2876550" cy="10521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543"/>
            <a:ext cx="8229600" cy="1143000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Wayforward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036955"/>
            <a:ext cx="8418195" cy="45104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capture agreeable contents to the IAB TR 38.xxx</a:t>
            </a: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provide further analysis to the issues listed in slide 4.</a:t>
            </a: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</a:t>
            </a:r>
            <a:endParaRPr lang="en-US" alt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[1] R4-2001253 further discussion on IAB EMC emission requirement, ZTE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[2] R4-2001254 further discussion on IAB EMC immunity requirement, ZTE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2752</Words>
  <Application>WPS 演示</Application>
  <PresentationFormat>On-screen Show (4:3)</PresentationFormat>
  <Paragraphs>68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</vt:lpstr>
      <vt:lpstr>Times New Roman</vt:lpstr>
      <vt:lpstr>Arial Unicode MS</vt:lpstr>
      <vt:lpstr>Wingdings</vt:lpstr>
      <vt:lpstr>微软雅黑</vt:lpstr>
      <vt:lpstr>Arial Unicode MS</vt:lpstr>
      <vt:lpstr>Office 主题</vt:lpstr>
      <vt:lpstr>3GPP TSG-RAN WG4 Meeting #94-e Electronic Meeting, 24 Feb.- 6 Mar.,2020</vt:lpstr>
      <vt:lpstr>Background</vt:lpstr>
      <vt:lpstr>Agreements</vt:lpstr>
      <vt:lpstr>Issues</vt:lpstr>
      <vt:lpstr>Wayforward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ZTE 2nd</cp:lastModifiedBy>
  <cp:revision>274</cp:revision>
  <dcterms:created xsi:type="dcterms:W3CDTF">2016-01-12T08:39:00Z</dcterms:created>
  <dcterms:modified xsi:type="dcterms:W3CDTF">2020-03-05T01:01:55Z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(3)r3aNPjZe4jmkWxUb1vFPvc170njxeQdE/H5xMBPGFlATqP1Xd55vg9wg1n4K0BF58E2LkhFJ
UyGjdfGDc4O9QEgOS0PJQGi31RJiSA3W2fvxr5B1X4F67LN34Y71iD9yxj2tgPQTunH52W15
tbzq7urefgxdMtKyh3oDWLTrsVdfPAN3t1UO2F3PiJb3jTKaaWR0R319t4wwHqTkd9n9tzSj
1YWH0hgFYCEJfqxajU</vt:lpwstr>
  </property>
  <property fmtid="{D5CDD505-2E9C-101B-9397-08002B2CF9AE}" pid="3" name="_2015_ms_pID_7253431">
    <vt:lpwstr>3Hw727yxzW9j8sbNic+hqEBQiNW/eRaGkActKubG6ILjS6Ar39Rs4k
3eXS+wuxsToT2pgtqe238zmkq9DUOx1swkp9YrhyH7HdX8xTCv9NPJNwfU49T3C1YNcnjwom
iPoq7zpPcBen8D4VZtb63ao7PlbaVq5/SEWTh+IMDENrM9ihkX34MtqhJ1vxuCjNhQxc/XHz
qezg9f5FbRrZPZLOGM7ZoAk7H1MbXuuqwz2P</vt:lpwstr>
  </property>
  <property fmtid="{D5CDD505-2E9C-101B-9397-08002B2CF9AE}" pid="4" name="_2015_ms_pID_7253432">
    <vt:lpwstr>vTY6wON9+qgsyRaJrV5E7HMGnuoMRzbgRvkF
RPVVj5CwztGHKUVMGh1okoBwV2nrB7B8rcu5f9BaGrPO5KbOFDM=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1562809972</vt:lpwstr>
  </property>
  <property fmtid="{D5CDD505-2E9C-101B-9397-08002B2CF9AE}" pid="9" name="ContentTypeId">
    <vt:lpwstr>0x01010057487C7AB0FA344C95D548FCA1A0E6B1</vt:lpwstr>
  </property>
  <property fmtid="{D5CDD505-2E9C-101B-9397-08002B2CF9AE}" pid="10" name="KSOProductBuildVer">
    <vt:lpwstr>2052-10.8.2.7027</vt:lpwstr>
  </property>
</Properties>
</file>