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300" r:id="rId3"/>
    <p:sldId id="310" r:id="rId4"/>
    <p:sldId id="312" r:id="rId5"/>
    <p:sldId id="302" r:id="rId6"/>
    <p:sldId id="304" r:id="rId7"/>
    <p:sldId id="313" r:id="rId8"/>
    <p:sldId id="308" r:id="rId9"/>
    <p:sldId id="309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00"/>
            <p14:sldId id="310"/>
            <p14:sldId id="312"/>
            <p14:sldId id="302"/>
            <p14:sldId id="304"/>
            <p14:sldId id="313"/>
            <p14:sldId id="308"/>
            <p14:sldId id="30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68" autoAdjust="0"/>
    <p:restoredTop sz="82742" autoAdjust="0"/>
  </p:normalViewPr>
  <p:slideViewPr>
    <p:cSldViewPr>
      <p:cViewPr varScale="1">
        <p:scale>
          <a:sx n="70" d="100"/>
          <a:sy n="70" d="100"/>
        </p:scale>
        <p:origin x="1484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Way forward on </a:t>
            </a:r>
            <a:r>
              <a:rPr lang="en-US" altLang="ja-JP" sz="4000" dirty="0" smtClean="0"/>
              <a:t>demodulation and CSI requirement for NR </a:t>
            </a:r>
            <a:r>
              <a:rPr lang="en-US" altLang="ja-JP" sz="4000" dirty="0" err="1" smtClean="0"/>
              <a:t>eMIMO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2524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</a:t>
            </a:r>
            <a:r>
              <a:rPr lang="en-GB" b="1" dirty="0" smtClean="0"/>
              <a:t>9</a:t>
            </a:r>
            <a:r>
              <a:rPr lang="en-US" altLang="zh-CN" b="1" dirty="0" smtClean="0"/>
              <a:t>4-e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Feb.24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- Mar.6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2020</a:t>
            </a:r>
            <a:endParaRPr lang="zh-CN" altLang="zh-CN" dirty="0"/>
          </a:p>
          <a:p>
            <a:r>
              <a:rPr lang="en-US" b="1" dirty="0" smtClean="0"/>
              <a:t>Agenda </a:t>
            </a:r>
            <a:r>
              <a:rPr lang="en-US" b="1" dirty="0"/>
              <a:t>item: </a:t>
            </a:r>
            <a:r>
              <a:rPr lang="en-US" b="1" dirty="0" smtClean="0"/>
              <a:t>8.11.3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smtClean="0"/>
              <a:t>R4-2002419 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Test Scope of Enhancement </a:t>
            </a:r>
            <a:r>
              <a:rPr lang="en-US" altLang="zh-CN" dirty="0"/>
              <a:t>on Multi-TRP/Panel transmission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Define PDSCH requirement scheduled by multi-DCI based multi-TRP/Panel transmission</a:t>
            </a:r>
          </a:p>
          <a:p>
            <a:r>
              <a:rPr lang="en-US" altLang="zh-CN" dirty="0" smtClean="0"/>
              <a:t>No PUCCH requirement for multi-PDSCH feedback</a:t>
            </a:r>
          </a:p>
          <a:p>
            <a:r>
              <a:rPr lang="en-US" altLang="zh-CN" dirty="0" smtClean="0"/>
              <a:t>No multi-PDCCH requirement for multi-TRP/Panel transmission </a:t>
            </a:r>
          </a:p>
          <a:p>
            <a:r>
              <a:rPr lang="en-US" altLang="zh-CN" dirty="0" smtClean="0"/>
              <a:t>No single-PDCCH requirement for multi-TRP/Panel transmission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6586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Test Scope of Enhancement on Multi-TRP/Panel transmission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Whether to define </a:t>
            </a:r>
            <a:r>
              <a:rPr lang="en-US" altLang="zh-CN" dirty="0" smtClean="0"/>
              <a:t>PDSCH requirement </a:t>
            </a:r>
            <a:r>
              <a:rPr lang="en-US" altLang="zh-CN" dirty="0"/>
              <a:t>scheduled by single-DCI based multi-TRP/Panel transmission</a:t>
            </a:r>
          </a:p>
          <a:p>
            <a:pPr lvl="1"/>
            <a:r>
              <a:rPr lang="en-US" altLang="zh-CN" sz="2600" dirty="0">
                <a:solidFill>
                  <a:prstClr val="black"/>
                </a:solidFill>
              </a:rPr>
              <a:t>Option 1:  Yes </a:t>
            </a:r>
          </a:p>
          <a:p>
            <a:pPr lvl="1"/>
            <a:r>
              <a:rPr lang="en-US" altLang="zh-CN" sz="2600" dirty="0" smtClean="0">
                <a:solidFill>
                  <a:prstClr val="black"/>
                </a:solidFill>
              </a:rPr>
              <a:t>Option </a:t>
            </a:r>
            <a:r>
              <a:rPr lang="en-US" altLang="zh-CN" sz="2600" dirty="0">
                <a:solidFill>
                  <a:prstClr val="black"/>
                </a:solidFill>
              </a:rPr>
              <a:t>2:  </a:t>
            </a:r>
            <a:r>
              <a:rPr lang="en-US" altLang="zh-CN" sz="2600" dirty="0" smtClean="0">
                <a:solidFill>
                  <a:prstClr val="black"/>
                </a:solidFill>
              </a:rPr>
              <a:t>No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9568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Test Scope of Enhancement on Multi-TRP/Panel transmission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altLang="zh-CN" dirty="0" smtClean="0"/>
              <a:t>No PDSCH </a:t>
            </a:r>
            <a:r>
              <a:rPr lang="en-GB" altLang="zh-CN" dirty="0"/>
              <a:t>requirements for URLLC multi-TRP transmission schemes with reliability transmission with </a:t>
            </a:r>
            <a:r>
              <a:rPr lang="en-GB" altLang="zh-CN" dirty="0" smtClean="0"/>
              <a:t>lower BLER test metric </a:t>
            </a:r>
            <a:r>
              <a:rPr lang="en-GB" altLang="zh-CN" dirty="0"/>
              <a:t>(e.g., lower than 1% BLER) in Rel-16 NR </a:t>
            </a:r>
            <a:r>
              <a:rPr lang="en-GB" altLang="zh-CN" dirty="0" err="1"/>
              <a:t>eMIMO</a:t>
            </a:r>
            <a:r>
              <a:rPr lang="en-GB" altLang="zh-CN" dirty="0"/>
              <a:t> WI</a:t>
            </a:r>
            <a:endParaRPr lang="zh-CN" altLang="zh-CN" dirty="0"/>
          </a:p>
          <a:p>
            <a:r>
              <a:rPr lang="en-GB" altLang="zh-CN" dirty="0"/>
              <a:t>Whether to </a:t>
            </a:r>
            <a:r>
              <a:rPr lang="en-GB" altLang="zh-CN" dirty="0" smtClean="0"/>
              <a:t>define PDSCH requirements </a:t>
            </a:r>
            <a:r>
              <a:rPr lang="en-GB" altLang="zh-CN" dirty="0"/>
              <a:t>for URLLC multi-TRP transmission schemes with test metric @70% maximum </a:t>
            </a:r>
            <a:r>
              <a:rPr lang="en-GB" altLang="zh-CN" dirty="0" smtClean="0"/>
              <a:t>TP</a:t>
            </a:r>
          </a:p>
          <a:p>
            <a:pPr lvl="1"/>
            <a:r>
              <a:rPr lang="en-GB" altLang="zh-CN" dirty="0"/>
              <a:t>Option </a:t>
            </a:r>
            <a:r>
              <a:rPr lang="en-US" altLang="zh-CN" dirty="0" smtClean="0"/>
              <a:t>1: Yes </a:t>
            </a:r>
            <a:endParaRPr lang="zh-CN" altLang="zh-CN" dirty="0"/>
          </a:p>
          <a:p>
            <a:pPr lvl="1"/>
            <a:r>
              <a:rPr lang="en-GB" altLang="zh-CN" dirty="0"/>
              <a:t>Option </a:t>
            </a:r>
            <a:r>
              <a:rPr lang="en-US" altLang="zh-CN" dirty="0" smtClean="0"/>
              <a:t>2: </a:t>
            </a:r>
            <a:r>
              <a:rPr lang="en-GB" altLang="zh-CN" dirty="0"/>
              <a:t>Deprioritize</a:t>
            </a:r>
            <a:endParaRPr lang="zh-CN" altLang="zh-CN" dirty="0"/>
          </a:p>
          <a:p>
            <a:pPr lvl="1"/>
            <a:r>
              <a:rPr lang="en-GB" altLang="zh-CN" dirty="0"/>
              <a:t>Option </a:t>
            </a:r>
            <a:r>
              <a:rPr lang="en-US" altLang="zh-CN" dirty="0" smtClean="0"/>
              <a:t>3: No</a:t>
            </a:r>
            <a:endParaRPr lang="zh-CN" altLang="zh-CN" dirty="0"/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7035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Test Scope of Enhancement on Multi beam operation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33056"/>
          </a:xfrm>
        </p:spPr>
        <p:txBody>
          <a:bodyPr>
            <a:normAutofit fontScale="92500"/>
          </a:bodyPr>
          <a:lstStyle/>
          <a:p>
            <a:r>
              <a:rPr lang="en-GB" altLang="zh-CN" dirty="0"/>
              <a:t>No performance requirement including demodulation and CSI </a:t>
            </a:r>
            <a:r>
              <a:rPr lang="en-GB" altLang="zh-CN" dirty="0" smtClean="0"/>
              <a:t>reporting for L1-SINR measurement </a:t>
            </a:r>
          </a:p>
          <a:p>
            <a:r>
              <a:rPr lang="en-GB" altLang="zh-CN" dirty="0"/>
              <a:t>No performance requirement including demodulation and CSI reporting for </a:t>
            </a:r>
            <a:r>
              <a:rPr lang="en-GB" altLang="zh-CN" dirty="0" smtClean="0"/>
              <a:t>BFR for </a:t>
            </a:r>
            <a:r>
              <a:rPr lang="en-GB" altLang="zh-CN" dirty="0" err="1" smtClean="0"/>
              <a:t>Scell</a:t>
            </a:r>
            <a:endParaRPr lang="en-GB" altLang="zh-CN" dirty="0"/>
          </a:p>
          <a:p>
            <a:r>
              <a:rPr lang="en-GB" altLang="zh-CN" dirty="0"/>
              <a:t>No performance requirement including demodulation and CSI reporting </a:t>
            </a:r>
            <a:r>
              <a:rPr lang="en-GB" altLang="zh-CN" dirty="0" smtClean="0"/>
              <a:t>for </a:t>
            </a:r>
            <a:r>
              <a:rPr lang="en-GB" altLang="zh-CN" dirty="0"/>
              <a:t>DL/UL beam indication with reduced latency and </a:t>
            </a:r>
            <a:r>
              <a:rPr lang="en-GB" altLang="zh-CN" dirty="0" smtClean="0"/>
              <a:t>overhead</a:t>
            </a:r>
            <a:endParaRPr lang="zh-CN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233307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Test Scope of Enhancement on low PAPR 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Whether to define PDSCH requirement based on</a:t>
            </a:r>
            <a:r>
              <a:rPr lang="en-GB" altLang="zh-CN" dirty="0" smtClean="0"/>
              <a:t> </a:t>
            </a:r>
            <a:r>
              <a:rPr lang="en-GB" altLang="zh-CN" dirty="0"/>
              <a:t>Rel-16 </a:t>
            </a:r>
            <a:r>
              <a:rPr lang="en-GB" altLang="zh-CN" dirty="0" smtClean="0"/>
              <a:t>DMRS enhancement</a:t>
            </a:r>
          </a:p>
          <a:p>
            <a:pPr lvl="1"/>
            <a:r>
              <a:rPr lang="en-US" altLang="zh-CN" sz="2400" dirty="0" smtClean="0">
                <a:solidFill>
                  <a:prstClr val="black"/>
                </a:solidFill>
              </a:rPr>
              <a:t>Option 1: </a:t>
            </a:r>
            <a:r>
              <a:rPr lang="en-GB" altLang="zh-CN" sz="2400" dirty="0" smtClean="0"/>
              <a:t>Define one DL test to verify receiver processing of Rel-16 DMRS enhancement</a:t>
            </a:r>
            <a:endParaRPr lang="en-US" altLang="zh-CN" sz="2400" dirty="0"/>
          </a:p>
          <a:p>
            <a:pPr lvl="2"/>
            <a:r>
              <a:rPr lang="en-GB" altLang="zh-CN" sz="2000" dirty="0" smtClean="0"/>
              <a:t>Option </a:t>
            </a:r>
            <a:r>
              <a:rPr lang="en-GB" altLang="zh-CN" sz="2000" dirty="0"/>
              <a:t>1a: </a:t>
            </a:r>
            <a:r>
              <a:rPr lang="en-GB" altLang="zh-CN" sz="2000" dirty="0" smtClean="0"/>
              <a:t>if defined, existing </a:t>
            </a:r>
            <a:r>
              <a:rPr lang="en-GB" altLang="zh-CN" sz="2000" dirty="0"/>
              <a:t>UE performance test cases can be reused or replaced with Rel-16 DMRS configuration without requirements and other test parameters </a:t>
            </a:r>
            <a:r>
              <a:rPr lang="en-GB" altLang="zh-CN" sz="2000" dirty="0" smtClean="0"/>
              <a:t>modification</a:t>
            </a:r>
          </a:p>
          <a:p>
            <a:pPr lvl="2"/>
            <a:r>
              <a:rPr lang="en-GB" altLang="zh-CN" sz="2000" dirty="0"/>
              <a:t>Option 1b: One new test case with test parameters </a:t>
            </a:r>
            <a:r>
              <a:rPr lang="en-GB" altLang="zh-CN" sz="2000" dirty="0" smtClean="0"/>
              <a:t>modification</a:t>
            </a:r>
            <a:endParaRPr lang="zh-CN" altLang="zh-CN" sz="2000" dirty="0"/>
          </a:p>
          <a:p>
            <a:pPr lvl="1"/>
            <a:r>
              <a:rPr lang="en-GB" altLang="zh-CN" sz="2400" dirty="0">
                <a:solidFill>
                  <a:prstClr val="black"/>
                </a:solidFill>
              </a:rPr>
              <a:t>Option 2: Not to define any new PDSCH performance requirement of Rel-16 DMRS </a:t>
            </a:r>
            <a:r>
              <a:rPr lang="en-GB" altLang="zh-CN" sz="2400" dirty="0" smtClean="0">
                <a:solidFill>
                  <a:prstClr val="black"/>
                </a:solidFill>
              </a:rPr>
              <a:t>enhancement</a:t>
            </a:r>
            <a:endParaRPr lang="zh-CN" altLang="zh-CN" sz="2400" dirty="0">
              <a:solidFill>
                <a:prstClr val="black"/>
              </a:solidFill>
            </a:endParaRPr>
          </a:p>
          <a:p>
            <a:endParaRPr lang="en-US" altLang="zh-CN" dirty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212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Test Scope of Enhancement on low PAPR 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2400" dirty="0" smtClean="0"/>
              <a:t>No </a:t>
            </a:r>
            <a:r>
              <a:rPr lang="en-GB" altLang="zh-CN" sz="2400" dirty="0"/>
              <a:t>new PUSCH requirement </a:t>
            </a:r>
            <a:r>
              <a:rPr lang="en-GB" altLang="zh-CN" sz="2400" dirty="0" smtClean="0"/>
              <a:t>based on Rel-16 </a:t>
            </a:r>
            <a:r>
              <a:rPr lang="en-GB" altLang="zh-CN" sz="2400" dirty="0"/>
              <a:t>DMRS enhancement for CP-OFDM </a:t>
            </a:r>
            <a:endParaRPr lang="en-GB" altLang="zh-CN" sz="2400" dirty="0" smtClean="0"/>
          </a:p>
          <a:p>
            <a:r>
              <a:rPr lang="en-US" altLang="zh-CN" sz="2400" dirty="0" smtClean="0"/>
              <a:t>No new </a:t>
            </a:r>
            <a:r>
              <a:rPr lang="en-US" altLang="zh-CN" sz="2400" dirty="0"/>
              <a:t>PUSCH requirement based on </a:t>
            </a:r>
            <a:r>
              <a:rPr lang="en-GB" altLang="zh-CN" sz="2400" dirty="0"/>
              <a:t> Rel-16 DMRS enhancement for </a:t>
            </a:r>
            <a:r>
              <a:rPr lang="en-GB" altLang="zh-CN" sz="2400" dirty="0" smtClean="0"/>
              <a:t>DFT-s-OFDM</a:t>
            </a:r>
          </a:p>
          <a:p>
            <a:r>
              <a:rPr lang="en-US" altLang="zh-CN" sz="2400" dirty="0" smtClean="0"/>
              <a:t>No new PUCCH </a:t>
            </a:r>
            <a:r>
              <a:rPr lang="en-US" altLang="zh-CN" sz="2400" dirty="0"/>
              <a:t>requirement based on </a:t>
            </a:r>
            <a:r>
              <a:rPr lang="en-GB" altLang="zh-CN" sz="2400" dirty="0"/>
              <a:t>Rel-16 DMRS enhancement for DFT-s-OFDM</a:t>
            </a:r>
          </a:p>
          <a:p>
            <a:endParaRPr lang="en-GB" altLang="zh-CN" sz="2400" dirty="0" smtClean="0"/>
          </a:p>
          <a:p>
            <a:endParaRPr lang="en-GB" altLang="zh-CN" sz="2400" dirty="0"/>
          </a:p>
          <a:p>
            <a:endParaRPr lang="en-GB" altLang="zh-CN" sz="2400" dirty="0">
              <a:solidFill>
                <a:srgbClr val="FF0000"/>
              </a:solidFill>
            </a:endParaRPr>
          </a:p>
          <a:p>
            <a:endParaRPr lang="zh-CN" altLang="zh-CN" sz="2400" dirty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6586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Test Scope of Enhancement </a:t>
            </a:r>
            <a:r>
              <a:rPr lang="en-US" altLang="zh-CN" dirty="0" smtClean="0"/>
              <a:t>on full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</a:t>
            </a:r>
            <a:r>
              <a:rPr lang="en-US" altLang="zh-CN" dirty="0"/>
              <a:t>power uplink transmission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/>
              <a:t>No performance requirement including demodulation and </a:t>
            </a:r>
            <a:r>
              <a:rPr lang="en-GB" altLang="zh-CN" dirty="0" smtClean="0"/>
              <a:t>CSI reporting for full </a:t>
            </a:r>
            <a:r>
              <a:rPr lang="en-GB" altLang="zh-CN" dirty="0" err="1" smtClean="0"/>
              <a:t>Tx</a:t>
            </a:r>
            <a:r>
              <a:rPr lang="en-GB" altLang="zh-CN" dirty="0" smtClean="0"/>
              <a:t> power uplink transmission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4125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Test Scope </a:t>
            </a:r>
            <a:r>
              <a:rPr lang="en-US" altLang="zh-CN" dirty="0" smtClean="0"/>
              <a:t>of Enhancement on MU-MIMO </a:t>
            </a:r>
            <a:r>
              <a:rPr lang="en-US" altLang="zh-CN" dirty="0"/>
              <a:t>support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/>
              <a:t>Define the PMI reporting requirement for Enhanced of Type II </a:t>
            </a:r>
            <a:r>
              <a:rPr lang="en-GB" altLang="zh-CN" dirty="0" smtClean="0"/>
              <a:t>Codebook</a:t>
            </a:r>
          </a:p>
          <a:p>
            <a:r>
              <a:rPr lang="en-GB" altLang="zh-CN" dirty="0" smtClean="0"/>
              <a:t>No requirement for enhanced </a:t>
            </a:r>
            <a:r>
              <a:rPr lang="en-GB" altLang="zh-CN" dirty="0"/>
              <a:t>Rel-15 Type II codebook with </a:t>
            </a:r>
            <a:r>
              <a:rPr lang="en-GB" altLang="zh-CN" dirty="0" smtClean="0"/>
              <a:t>Rank3/4</a:t>
            </a:r>
          </a:p>
          <a:p>
            <a:r>
              <a:rPr lang="en-GB" altLang="zh-CN" dirty="0" smtClean="0"/>
              <a:t>No requirement for UCI omission in CSI enhancement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6317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14445</TotalTime>
  <Words>383</Words>
  <Application>Microsoft Office PowerPoint</Application>
  <PresentationFormat>全屏显示(4:3)</PresentationFormat>
  <Paragraphs>45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ＭＳ Ｐゴシック</vt:lpstr>
      <vt:lpstr>宋体</vt:lpstr>
      <vt:lpstr>Arial</vt:lpstr>
      <vt:lpstr>Calibri</vt:lpstr>
      <vt:lpstr>Office テーマ</vt:lpstr>
      <vt:lpstr>Way forward on demodulation and CSI requirement for NR eMIMO</vt:lpstr>
      <vt:lpstr>Test Scope of Enhancement on Multi-TRP/Panel transmission</vt:lpstr>
      <vt:lpstr>Test Scope of Enhancement on Multi-TRP/Panel transmission</vt:lpstr>
      <vt:lpstr>Test Scope of Enhancement on Multi-TRP/Panel transmission</vt:lpstr>
      <vt:lpstr>Test Scope of Enhancement on Multi beam operation</vt:lpstr>
      <vt:lpstr>Test Scope of Enhancement on low PAPR RS</vt:lpstr>
      <vt:lpstr>Test Scope of Enhancement on low PAPR RS</vt:lpstr>
      <vt:lpstr>Test Scope of Enhancement on full Tx power uplink transmission</vt:lpstr>
      <vt:lpstr>Test Scope of Enhancement on MU-MIMO support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Yunchuan Yang/Communication Standard Research Lab /SRC-Beijing/Staff Engineer/Samsung Electronics</dc:creator>
  <cp:keywords>CTPClassification=CTP_PUBLIC:VisualMarkings=, CTPClassification=CTP_NT</cp:keywords>
  <cp:lastModifiedBy>Yunchuan Yang/Communication Standard Research Lab /SRC-Beijing/Staff Engineer/Samsung Electronics</cp:lastModifiedBy>
  <cp:revision>547</cp:revision>
  <dcterms:created xsi:type="dcterms:W3CDTF">2017-01-18T16:32:26Z</dcterms:created>
  <dcterms:modified xsi:type="dcterms:W3CDTF">2020-03-05T02:01:52Z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</Properties>
</file>