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778" autoAdjust="0"/>
  </p:normalViewPr>
  <p:slideViewPr>
    <p:cSldViewPr>
      <p:cViewPr>
        <p:scale>
          <a:sx n="113" d="100"/>
          <a:sy n="113" d="100"/>
        </p:scale>
        <p:origin x="-150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Ericsson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116632"/>
            <a:ext cx="84969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3GPP TSG-RAN WG4 Meeting #94e	           		   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R4-2002239</a:t>
            </a:r>
            <a:endParaRPr lang="zh-CN" altLang="zh-CN" sz="2400" b="1" dirty="0">
              <a:solidFill>
                <a:schemeClr val="tx1">
                  <a:tint val="75000"/>
                </a:schemeClr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Electronic Meeting, Feb.24th – Mar.6th 2020</a:t>
            </a:r>
            <a:endParaRPr lang="zh-CN" altLang="en-US" sz="2400" b="1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19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35285"/>
            <a:ext cx="8229600" cy="4525963"/>
          </a:xfrm>
        </p:spPr>
        <p:txBody>
          <a:bodyPr/>
          <a:lstStyle/>
          <a:p>
            <a:pPr hangingPunct="0"/>
            <a:r>
              <a:rPr lang="en-GB" altLang="zh-CN" sz="2400" dirty="0"/>
              <a:t>For information: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#1: Low mobility scenario</a:t>
            </a:r>
            <a:endParaRPr lang="zh-CN" altLang="zh-CN" sz="2000" dirty="0"/>
          </a:p>
          <a:p>
            <a:pPr lvl="1"/>
            <a:r>
              <a:rPr lang="en-US" altLang="zh-CN" sz="2000" dirty="0"/>
              <a:t>#2: Not in cell-edge scenario </a:t>
            </a:r>
            <a:endParaRPr lang="zh-CN" altLang="zh-CN" sz="2000" dirty="0"/>
          </a:p>
          <a:p>
            <a:pPr lvl="1"/>
            <a:r>
              <a:rPr lang="en-GB" altLang="zh-CN" sz="2000" dirty="0"/>
              <a:t>#3: Low-mobility + Not in cell-edge scenario</a:t>
            </a:r>
          </a:p>
          <a:p>
            <a:pPr hangingPunct="0"/>
            <a:r>
              <a:rPr lang="en-GB" altLang="zh-CN" sz="2400" dirty="0"/>
              <a:t>RRM measurement relaxation methods for UE power saving in </a:t>
            </a:r>
            <a:r>
              <a:rPr lang="en-GB" altLang="zh-CN" sz="2400" dirty="0" err="1"/>
              <a:t>RRC_idle</a:t>
            </a:r>
            <a:r>
              <a:rPr lang="en-GB" altLang="zh-CN" sz="2400" dirty="0"/>
              <a:t>/inactive state</a:t>
            </a:r>
            <a:endParaRPr lang="zh-CN" altLang="zh-CN" sz="2400" dirty="0"/>
          </a:p>
          <a:p>
            <a:pPr lvl="1"/>
            <a:r>
              <a:rPr lang="en-US" altLang="zh-CN" sz="2000" dirty="0"/>
              <a:t>Option 1: Allow RRM measurements with longer intervals 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UE is not required to meet the intra-frequency and inter-frequency neighbor cell measurement requirements</a:t>
            </a:r>
            <a:endParaRPr lang="zh-CN" altLang="zh-CN" sz="2000" dirty="0"/>
          </a:p>
          <a:p>
            <a:pPr hangingPunct="0"/>
            <a:r>
              <a:rPr lang="en-GB" altLang="zh-CN" sz="2400" dirty="0"/>
              <a:t>Applicability of RRM relaxation methods when </a:t>
            </a:r>
            <a:r>
              <a:rPr lang="en-US" altLang="zh-CN" sz="2400" dirty="0"/>
              <a:t>the relaxation criteria are fulfilled</a:t>
            </a:r>
            <a:endParaRPr lang="en-GB" altLang="zh-CN" sz="2400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620196"/>
              </p:ext>
            </p:extLst>
          </p:nvPr>
        </p:nvGraphicFramePr>
        <p:xfrm>
          <a:off x="2051720" y="5373216"/>
          <a:ext cx="5112568" cy="1285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3279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Applicable RRM relaxation</a:t>
                      </a:r>
                      <a:r>
                        <a:rPr lang="en-US" altLang="zh-CN" sz="1400" baseline="0" dirty="0"/>
                        <a:t> methods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Scenarios #1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FFS: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 and/or 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1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FFS: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 and/or 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5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Scenarios #3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Option 2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43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507288" cy="492514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altLang="zh-CN" sz="2400" dirty="0"/>
              <a:t>Applicability of RRM relaxation methods </a:t>
            </a:r>
            <a:r>
              <a:rPr lang="en-US" altLang="zh-CN" sz="2400" dirty="0"/>
              <a:t>for scenario#1 and scenario#2:</a:t>
            </a:r>
          </a:p>
          <a:p>
            <a:pPr lvl="1" hangingPunct="0"/>
            <a:r>
              <a:rPr lang="en-US" altLang="zh-CN" sz="2000" dirty="0"/>
              <a:t>Scenario #1: </a:t>
            </a:r>
            <a:endParaRPr lang="en-US" altLang="zh-CN" sz="2000" dirty="0" smtClean="0"/>
          </a:p>
          <a:p>
            <a:pPr lvl="2" hangingPunct="0"/>
            <a:r>
              <a:rPr lang="en-US" altLang="zh-CN" sz="1600" dirty="0"/>
              <a:t>Agreement - RRM measurement relaxation with longer intervals</a:t>
            </a:r>
          </a:p>
          <a:p>
            <a:pPr lvl="1" hangingPunct="0"/>
            <a:r>
              <a:rPr lang="en-US" altLang="zh-CN" sz="2000" dirty="0" smtClean="0"/>
              <a:t>Scenario </a:t>
            </a:r>
            <a:r>
              <a:rPr lang="en-US" altLang="zh-CN" sz="2000" dirty="0"/>
              <a:t>#2: </a:t>
            </a:r>
            <a:endParaRPr lang="en-US" altLang="zh-CN" sz="2000" dirty="0" smtClean="0"/>
          </a:p>
          <a:p>
            <a:pPr lvl="2" hangingPunct="0"/>
            <a:r>
              <a:rPr lang="en-US" altLang="zh-CN" sz="1600" dirty="0"/>
              <a:t>Agreement - RRM measurement relaxation with longer intervals</a:t>
            </a:r>
          </a:p>
          <a:p>
            <a:pPr hangingPunct="0"/>
            <a:r>
              <a:rPr lang="en-US" altLang="zh-CN" sz="2400" dirty="0"/>
              <a:t>FFS on the scaling factor of measurement interval</a:t>
            </a:r>
          </a:p>
          <a:p>
            <a:pPr lvl="1" hangingPunct="0"/>
            <a:r>
              <a:rPr lang="en-GB" altLang="zh-CN" sz="2000" dirty="0"/>
              <a:t>Option 1: Fixed value</a:t>
            </a:r>
          </a:p>
          <a:p>
            <a:pPr lvl="2" hangingPunct="0"/>
            <a:r>
              <a:rPr lang="en-GB" altLang="zh-CN" sz="1600" dirty="0" smtClean="0"/>
              <a:t>FFS </a:t>
            </a:r>
            <a:r>
              <a:rPr lang="en-GB" altLang="zh-CN" sz="1600" dirty="0"/>
              <a:t>on one fixed value for both scenario#1 and scenario #2</a:t>
            </a:r>
            <a:endParaRPr lang="zh-CN" altLang="zh-CN" sz="1600" dirty="0"/>
          </a:p>
          <a:p>
            <a:pPr lvl="2" hangingPunct="0"/>
            <a:r>
              <a:rPr lang="en-GB" altLang="zh-CN" sz="1600" dirty="0"/>
              <a:t>FFS on separate values for scenario#1 and scenario #2 </a:t>
            </a:r>
          </a:p>
          <a:p>
            <a:pPr lvl="1" hangingPunct="0"/>
            <a:r>
              <a:rPr lang="en-GB" altLang="zh-CN" sz="2000" dirty="0"/>
              <a:t>Option 2: Network configurable value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FFS on the transition period between scenario#1 or scenario#2 and scenario#3 </a:t>
            </a:r>
          </a:p>
          <a:p>
            <a:pPr lvl="2"/>
            <a:r>
              <a:rPr lang="en-GB" altLang="zh-CN" dirty="0"/>
              <a:t>Option1:</a:t>
            </a:r>
            <a:endParaRPr lang="zh-CN" altLang="zh-CN" dirty="0"/>
          </a:p>
          <a:p>
            <a:pPr lvl="3"/>
            <a:r>
              <a:rPr lang="en-US" altLang="zh-CN" dirty="0"/>
              <a:t>When switching from scenario#2 to scenario#3, UE shall fulfill the requirements corresponding to scenario#2 for N DRX cycles and thereafter switch to requirements corresponding to scenario#3</a:t>
            </a:r>
            <a:endParaRPr lang="zh-CN" altLang="zh-CN" dirty="0"/>
          </a:p>
          <a:p>
            <a:pPr lvl="3"/>
            <a:r>
              <a:rPr lang="en-US" altLang="zh-CN" dirty="0"/>
              <a:t>When switching from scenario#3 to scenario#2, UE shall fulfill the requirements corresponding to scenario #2 immediately. </a:t>
            </a:r>
            <a:endParaRPr lang="zh-CN" altLang="zh-CN" dirty="0"/>
          </a:p>
          <a:p>
            <a:pPr lvl="2"/>
            <a:r>
              <a:rPr lang="en-GB" altLang="zh-CN" dirty="0"/>
              <a:t>Other option is not precluded.</a:t>
            </a:r>
            <a:endParaRPr lang="zh-CN" altLang="zh-CN" dirty="0"/>
          </a:p>
          <a:p>
            <a:pPr marL="742950" lvl="2" indent="-342900" hangingPunct="0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57471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600" dirty="0"/>
              <a:t>RRM measurement relaxation for inter-frequency layer with higher priority</a:t>
            </a:r>
          </a:p>
          <a:p>
            <a:pPr lvl="1" hangingPunct="0"/>
            <a:r>
              <a:rPr lang="en-US" altLang="zh-CN" sz="1900" dirty="0"/>
              <a:t>Option 1: (CATT, Vivo, CMCC, Huawei, LGE, OPPO, Apple, MediaTek)</a:t>
            </a:r>
            <a:endParaRPr lang="zh-CN" altLang="zh-CN" sz="1900" dirty="0"/>
          </a:p>
          <a:p>
            <a:pPr lvl="2" hangingPunct="0"/>
            <a:r>
              <a:rPr lang="en-US" altLang="zh-CN" sz="1700" dirty="0"/>
              <a:t>When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rxlev</a:t>
            </a:r>
            <a:r>
              <a:rPr lang="en-US" altLang="zh-CN" sz="1700" dirty="0"/>
              <a:t> &gt;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nonIntraSearchP</a:t>
            </a:r>
            <a:r>
              <a:rPr lang="en-US" altLang="zh-CN" sz="1700" dirty="0"/>
              <a:t> and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qual</a:t>
            </a:r>
            <a:r>
              <a:rPr lang="en-US" altLang="zh-CN" sz="1700" dirty="0"/>
              <a:t> &gt;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nonIntraSearchQ</a:t>
            </a:r>
            <a:r>
              <a:rPr lang="en-US" altLang="zh-CN" sz="1700" dirty="0"/>
              <a:t>,  no relaxation of the current measurement delay requirement is expected for inter-frequency measurement with higher priority. </a:t>
            </a:r>
            <a:endParaRPr lang="zh-CN" altLang="zh-CN" sz="1700" dirty="0"/>
          </a:p>
          <a:p>
            <a:pPr lvl="2" hangingPunct="0"/>
            <a:r>
              <a:rPr lang="en-US" altLang="zh-CN" sz="1700" dirty="0"/>
              <a:t>When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rxlev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nonIntraSearchP</a:t>
            </a:r>
            <a:r>
              <a:rPr lang="en-US" altLang="zh-CN" sz="1700" dirty="0"/>
              <a:t> or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qual</a:t>
            </a:r>
            <a:r>
              <a:rPr lang="en-US" altLang="zh-CN" sz="1700" dirty="0"/>
              <a:t> </a:t>
            </a:r>
            <a:r>
              <a:rPr lang="zh-CN" altLang="zh-CN" sz="1700" dirty="0"/>
              <a:t>≤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</a:t>
            </a:r>
            <a:r>
              <a:rPr lang="en-US" altLang="zh-CN" sz="1700" baseline="-25000" dirty="0" err="1"/>
              <a:t>nonIntraSearchQ</a:t>
            </a:r>
            <a:r>
              <a:rPr lang="en-US" altLang="zh-CN" sz="1700" dirty="0"/>
              <a:t>, the relaxed requirement for the frequency layer of higher priority shall use the same  relaxed measurement requirement as those for the frequency layer of equal/lower priority.</a:t>
            </a:r>
            <a:endParaRPr lang="zh-CN" altLang="zh-CN" sz="1700" dirty="0"/>
          </a:p>
          <a:p>
            <a:pPr lvl="1" hangingPunct="0"/>
            <a:r>
              <a:rPr lang="en-US" altLang="zh-CN" sz="1900" dirty="0" smtClean="0"/>
              <a:t>Option </a:t>
            </a:r>
            <a:r>
              <a:rPr lang="en-US" altLang="zh-CN" sz="1900" dirty="0"/>
              <a:t>2: (Ericsson)</a:t>
            </a:r>
            <a:endParaRPr lang="zh-CN" altLang="zh-CN" sz="1900" dirty="0"/>
          </a:p>
          <a:p>
            <a:pPr lvl="2" hangingPunct="0"/>
            <a:r>
              <a:rPr lang="en-US" altLang="zh-CN" sz="1700" dirty="0"/>
              <a:t>Measurements of higher priority carriers shall not be relaxed in high mobility scenarios (scenario #2)</a:t>
            </a:r>
          </a:p>
          <a:p>
            <a:pPr lvl="1" hangingPunct="0"/>
            <a:r>
              <a:rPr lang="en-US" altLang="zh-CN" sz="2100" dirty="0"/>
              <a:t>Option 3: (Nokia)</a:t>
            </a:r>
          </a:p>
          <a:p>
            <a:pPr lvl="2" hangingPunct="0"/>
            <a:r>
              <a:rPr lang="en-US" altLang="zh-CN" sz="1700" dirty="0"/>
              <a:t>Measurements of higher priority carriers shall not be relaxed</a:t>
            </a:r>
            <a:endParaRPr lang="zh-CN" altLang="zh-CN" sz="1700" dirty="0"/>
          </a:p>
        </p:txBody>
      </p:sp>
    </p:spTree>
    <p:extLst>
      <p:ext uri="{BB962C8B-B14F-4D97-AF65-F5344CB8AC3E}">
        <p14:creationId xmlns:p14="http://schemas.microsoft.com/office/powerpoint/2010/main" val="317264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altLang="zh-CN" sz="2400" dirty="0"/>
              <a:t>RRM measurement relaxation by reducing the number of frequency layer to be measured</a:t>
            </a:r>
            <a:endParaRPr lang="en-GB" altLang="zh-CN" sz="2400" dirty="0"/>
          </a:p>
          <a:p>
            <a:pPr lvl="1" hangingPunct="0"/>
            <a:r>
              <a:rPr lang="en-GB" altLang="zh-CN" sz="2000" dirty="0"/>
              <a:t>No consensus to introduce the RRM measurement relaxation by reducing the number of frequency layer in RAN4 94e. </a:t>
            </a:r>
          </a:p>
          <a:p>
            <a:pPr lvl="1" hangingPunct="0"/>
            <a:r>
              <a:rPr lang="en-GB" altLang="zh-CN" sz="2000" dirty="0"/>
              <a:t>Interested companies are encouraged to provide analysis on achievable power saving </a:t>
            </a:r>
            <a:r>
              <a:rPr lang="en-US" altLang="zh-CN" sz="2000" dirty="0"/>
              <a:t>from reducing number of frequency layers for intra/inter-frequency measurements in RAN4 94bis</a:t>
            </a:r>
          </a:p>
          <a:p>
            <a:pPr hangingPunct="0"/>
            <a:r>
              <a:rPr lang="en-US" altLang="zh-CN" sz="2400" dirty="0"/>
              <a:t>EMR impact in power saving </a:t>
            </a:r>
            <a:r>
              <a:rPr lang="en-US" altLang="zh-CN" sz="2800" dirty="0"/>
              <a:t>mode</a:t>
            </a:r>
            <a:endParaRPr lang="zh-CN" altLang="zh-CN" sz="2800" dirty="0"/>
          </a:p>
          <a:p>
            <a:pPr lvl="1" hangingPunct="0"/>
            <a:r>
              <a:rPr lang="en-US" altLang="zh-CN" sz="2200" dirty="0"/>
              <a:t>Option 1: Up to UE’s implementation(CATT, Vivo)</a:t>
            </a:r>
            <a:endParaRPr lang="zh-CN" altLang="zh-CN" dirty="0"/>
          </a:p>
          <a:p>
            <a:pPr lvl="1" hangingPunct="0"/>
            <a:r>
              <a:rPr lang="en-US" altLang="zh-CN" sz="2200" dirty="0"/>
              <a:t>Option 2: EMR frequency layer shall not be relaxed if T331 is running (LGE, Nokia, Qualcomm, CATT, OPPO, CMCC, Apple, Ericsson, ZTE, Intel)</a:t>
            </a:r>
            <a:endParaRPr lang="zh-CN" altLang="zh-CN" dirty="0"/>
          </a:p>
          <a:p>
            <a:pPr lvl="1" hangingPunct="0"/>
            <a:r>
              <a:rPr lang="en-US" altLang="zh-CN" sz="2200" dirty="0"/>
              <a:t>Option 3: EMR frequency layer shall be relaxed (Huawei, MediaTek)</a:t>
            </a:r>
            <a:endParaRPr lang="zh-CN" altLang="zh-CN" sz="2200" dirty="0"/>
          </a:p>
          <a:p>
            <a:pPr lvl="1" hangingPunct="0"/>
            <a:endParaRPr lang="zh-CN" altLang="zh-CN" dirty="0"/>
          </a:p>
          <a:p>
            <a:pPr hangingPunct="0"/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4987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measurement relaxation threshold for inter-frequency measurement</a:t>
            </a:r>
          </a:p>
          <a:p>
            <a:pPr lvl="1" hangingPunct="0"/>
            <a:r>
              <a:rPr lang="en-US" altLang="zh-CN" sz="2000" dirty="0"/>
              <a:t>Option 1: Introduce carrier specific search thresholds for measurement relaxation(Vivo, Nokia, LGE)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Option 2: Up to RAN2’s decision(CATT, Huawei, OPPO,CMCC, Apple, Ericsson, ZTE, MediaTek, Qualcomm)</a:t>
            </a:r>
            <a:endParaRPr lang="zh-CN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200" dirty="0"/>
              <a:t>RRM impact due to cross-slot scheduling power saving technique</a:t>
            </a:r>
            <a:endParaRPr lang="zh-CN" altLang="zh-CN" sz="2200" dirty="0"/>
          </a:p>
          <a:p>
            <a:pPr lvl="1"/>
            <a:r>
              <a:rPr lang="en-US" altLang="zh-CN" sz="2000" dirty="0"/>
              <a:t>Option 1: have RRM impact on DCI based delay requirement (CATT, Huawei)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no RRM impact (Ericsson, Nokia)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3: wait for RAN1 conclusion (Vivo, ZTE, Huawei)</a:t>
            </a:r>
            <a:endParaRPr lang="zh-CN" altLang="zh-CN" sz="2000" dirty="0"/>
          </a:p>
          <a:p>
            <a:pPr hangingPunct="0"/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0102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WF on </a:t>
            </a:r>
            <a:r>
              <a:rPr lang="en-GB" altLang="zh-CN" sz="3600" dirty="0"/>
              <a:t>4Rx </a:t>
            </a:r>
            <a:r>
              <a:rPr lang="en-GB" altLang="zh-CN" sz="3600" dirty="0" err="1"/>
              <a:t>demod</a:t>
            </a:r>
            <a:r>
              <a:rPr lang="en-GB" altLang="zh-CN" sz="3600" dirty="0"/>
              <a:t> requirement impact due to MIMO layer adaption feature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sz="2800" dirty="0"/>
              <a:t>Conclusion: Postpone discussion on </a:t>
            </a:r>
            <a:r>
              <a:rPr lang="en-GB" altLang="zh-CN" sz="2800" dirty="0" err="1"/>
              <a:t>Demod</a:t>
            </a:r>
            <a:r>
              <a:rPr lang="en-GB" altLang="zh-CN" sz="2800" dirty="0"/>
              <a:t> requirement impacts due to MIMO layer adaption to the WI performance part</a:t>
            </a:r>
            <a:endParaRPr lang="zh-CN" altLang="zh-CN" sz="2800" dirty="0"/>
          </a:p>
          <a:p>
            <a:pPr marL="0" indent="0" hangingPunc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205791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557</Words>
  <Application>Microsoft Office PowerPoint</Application>
  <PresentationFormat>全屏显示(4:3)</PresentationFormat>
  <Paragraphs>63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RRM measurement relaxation for Power Saving</vt:lpstr>
      <vt:lpstr>Background</vt:lpstr>
      <vt:lpstr>WF on RRM measurement relaxation </vt:lpstr>
      <vt:lpstr>WF on RRM measurement relaxation </vt:lpstr>
      <vt:lpstr>WF on RRM measurement relaxation </vt:lpstr>
      <vt:lpstr>WF on RRM measurement relaxation </vt:lpstr>
      <vt:lpstr>WF on 4Rx demod requirement impact due to MIMO layer adaption feature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measurement relaxation for Power Saving</dc:title>
  <dc:creator>陶旭华</dc:creator>
  <cp:lastModifiedBy>CATT</cp:lastModifiedBy>
  <cp:revision>21</cp:revision>
  <dcterms:created xsi:type="dcterms:W3CDTF">2020-03-03T14:21:48Z</dcterms:created>
  <dcterms:modified xsi:type="dcterms:W3CDTF">2020-03-04T17:30:11Z</dcterms:modified>
</cp:coreProperties>
</file>