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78" r:id="rId4"/>
    <p:sldId id="285" r:id="rId5"/>
    <p:sldId id="283" r:id="rId6"/>
    <p:sldId id="284" r:id="rId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 varScale="1">
        <p:scale>
          <a:sx n="147" d="100"/>
          <a:sy n="147" d="100"/>
        </p:scale>
        <p:origin x="39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2020-03-05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WF on CLI RRM Performance Requirements 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</a:t>
            </a:r>
            <a:r>
              <a:rPr lang="en-US" altLang="zh-CN" b="1" dirty="0" smtClean="0"/>
              <a:t>#94-e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ko-KR" b="1" dirty="0"/>
              <a:t>Electronic Meeting, </a:t>
            </a:r>
            <a:r>
              <a:rPr lang="en-US" altLang="ko-KR" b="1" dirty="0" smtClean="0"/>
              <a:t>Feb.24</a:t>
            </a:r>
            <a:r>
              <a:rPr lang="en-US" altLang="ko-KR" b="1" baseline="30000" dirty="0" smtClean="0"/>
              <a:t>th</a:t>
            </a:r>
            <a:r>
              <a:rPr lang="en-US" altLang="ko-KR" b="1" dirty="0" smtClean="0"/>
              <a:t> – March 6</a:t>
            </a:r>
            <a:r>
              <a:rPr lang="en-US" altLang="ko-KR" b="1" baseline="30000" dirty="0" smtClean="0"/>
              <a:t>th</a:t>
            </a:r>
            <a:r>
              <a:rPr lang="en-US" altLang="ko-KR" b="1" dirty="0" smtClean="0"/>
              <a:t> </a:t>
            </a:r>
            <a:r>
              <a:rPr lang="en-US" altLang="ko-KR" b="1" dirty="0"/>
              <a:t>2020</a:t>
            </a:r>
            <a:endParaRPr lang="en-GB" altLang="ko-KR" b="1" dirty="0"/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 smtClean="0"/>
              <a:t>8.2.3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R4-2002222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</a:t>
            </a:r>
            <a:r>
              <a:rPr lang="en-US" altLang="ko-KR" sz="2000" dirty="0" smtClean="0">
                <a:solidFill>
                  <a:schemeClr val="tx1"/>
                </a:solidFill>
              </a:rPr>
              <a:t>Electronics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Measurement accuracy for CLI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measurement accuracy for SRS-RSRP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simulation results for SRS-RSRP, then final accuracy values will be derived based on provided simulation results in the next meeting</a:t>
            </a:r>
          </a:p>
          <a:p>
            <a:pPr lvl="1"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measurement accuracy for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CLI-RSSI 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Re-use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LAA RSSI accuracy requirements for CLI-RSSI for FR1, and allow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[1.5]dB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relaxation for CLI-RSSI for FR2 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Other options are not precluded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737221"/>
              </p:ext>
            </p:extLst>
          </p:nvPr>
        </p:nvGraphicFramePr>
        <p:xfrm>
          <a:off x="1187624" y="1131590"/>
          <a:ext cx="4752528" cy="1224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4614"/>
                <a:gridCol w="1067594"/>
                <a:gridCol w="2880320"/>
              </a:tblGrid>
              <a:tr h="349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Accuracy Requirement ( ±[ ]dB)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  <a:tr h="17487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15kHz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  <a:tr h="1748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30kHz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  <a:tr h="1748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60kHz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[5.5]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  <a:tr h="17487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60kHz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[6.5]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  <a:tr h="1748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120kHz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ko-KR" sz="1200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Measurement accuracy for CLI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Measurement accuracy for extreme condition and high Io</a:t>
            </a: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Extreme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condition with Io=-70dBm/BW is derived by adding 4.5/3dB for FR1/FR2 to the absolute L1-RSRP accuracy in normal condition. 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Normal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condition with Io=-50dBm/BW is derived by adding 3.5/3dB for FR1/FR2to the absolute L1-RSRP accuracy in normal condition with Io=-70dBm/BW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Extreme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condition with Io=-50dBm/BW is derived by adding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2/2dB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FR1/FR2 to the absolute L1-RSRP accuracy in extreme condition with Io=-70dBm/BW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2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3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 case list for CLI performance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test cases are defined</a:t>
            </a: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encourage to investigate whether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timing shift for constant offset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compensation brings interruption to E-UTRAN for EN-DC case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Sub-test for SRS-RSRP and CLI-RSSI (as starting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point)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SRS-RSRP for FR1: 3 sub-tests with different SRS-RSRP and Io levels (similar to SS-RSRP)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SRS-RSRP for FR2: 2 sub-tests with different SRS-RSRP and Io levels (similar to SS-RSRP)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CLI-RSSI : 1 sub-test (similar to LAA RSSI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278799"/>
              </p:ext>
            </p:extLst>
          </p:nvPr>
        </p:nvGraphicFramePr>
        <p:xfrm>
          <a:off x="38622" y="1064914"/>
          <a:ext cx="4536504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4248472"/>
              </a:tblGrid>
              <a:tr h="1303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#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Test cases for SRS-RSRP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1577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[SRS-RSRP measurement delay with non-DRX FR1 EN-DC]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71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[SRS-RSRP measurement delay with DRX FR2 EN-DC]</a:t>
                      </a:r>
                      <a:endParaRPr lang="ko-KR" altLang="en-US" sz="120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SRS-RSRP measurement delay with DRX FR1 SA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68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SRS-RSRP measurement delay with non-DRX FR2 SA</a:t>
                      </a:r>
                      <a:endParaRPr lang="ko-KR" altLang="en-US" sz="120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05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[SRS-RSRP measurement accuracy FR1 EN-DC]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[SRS-RSRP measurement accuracy FR2 EN-DC]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679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SRS-RSRP measurement accuracy FR1 SA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679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SRS-RSRP measurement accuracy FR2 SA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10984"/>
              </p:ext>
            </p:extLst>
          </p:nvPr>
        </p:nvGraphicFramePr>
        <p:xfrm>
          <a:off x="4587630" y="1062282"/>
          <a:ext cx="4536504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4248472"/>
              </a:tblGrid>
              <a:tr h="2743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#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Test cases for CLI-RSSI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1577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[CLI-RSSI measurement delay with non-DRX FR1 EN-DC]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71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[CLI-RSSI measurement delay with DRX FR2 EN-DC]</a:t>
                      </a:r>
                      <a:endParaRPr lang="ko-KR" altLang="en-US" sz="120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CLI-RSSI measurement delay with DRX FR1 SA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68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CLI-RSSI measurement delay with non-DRX FR2 SA</a:t>
                      </a:r>
                      <a:endParaRPr lang="ko-KR" altLang="en-US" sz="120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056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[CLI-RSSI measurement accuracy FR1 EN-DC]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[CLI-RSSI measurement accuracy FR2 EN-DC]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679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CLI-RSSI measurement accuracy FR1 SA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679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CLI-RSSI measurement accuracy FR2 SA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0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 for CLI performance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BW and SCS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15kHz+10MHz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, 30kHz+40MHz, 120k+100MHz 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Timing </a:t>
            </a: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difference between DL and CLI measurement </a:t>
            </a:r>
            <a:r>
              <a:rPr lang="en-GB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×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16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+ 4.67us for FR1 and T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×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16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+ 3.67us for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FR2</a:t>
            </a:r>
          </a:p>
          <a:p>
            <a:pPr lvl="1"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AoA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setup for FR2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single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AoA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(Setup#1)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2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AoA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ko-KR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21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 for CLI performance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4320480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SRS configuration for SRS-RSRP tests 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/>
              <a:t>This </a:t>
            </a:r>
            <a:r>
              <a:rPr lang="en-US" altLang="ko-KR" sz="1400" dirty="0"/>
              <a:t>configuration is used as baseline, and update may be needed as necessary</a:t>
            </a: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12238"/>
              </p:ext>
            </p:extLst>
          </p:nvPr>
        </p:nvGraphicFramePr>
        <p:xfrm>
          <a:off x="1619672" y="1282728"/>
          <a:ext cx="5251996" cy="3831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2812"/>
                <a:gridCol w="1789592"/>
                <a:gridCol w="1789592"/>
              </a:tblGrid>
              <a:tr h="134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Field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SRSConf.x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SRS-</a:t>
                      </a: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ResourceSet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srs-ResourceSetId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srs-ResourceIdList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resourceType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Usage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Codebook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rowSpan="1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SRS-Resource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SRS-</a:t>
                      </a: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ResourceId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nrofSRS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-Ports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Port1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transmissionComb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n2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combOffset-n2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cyclicShift-n2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2683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resourceMapping</a:t>
                      </a:r>
                      <a:endParaRPr lang="ko-KR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startPosition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2683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resourceMapping</a:t>
                      </a:r>
                      <a:endParaRPr lang="ko-KR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nrofSymbols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n1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2683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resourceMapping</a:t>
                      </a:r>
                      <a:endParaRPr lang="ko-KR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repetitionFactor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n1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freqDomainPosition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freqDomainShift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freqHopping c-SRS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freqHopping b-SRS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739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freqHopping b-hop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groupOrSequenceHopping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Neither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resourceType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periodicityAndOffset-p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sl1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  <a:tr h="1341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sequenceId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7086" marR="6708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52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9479</TotalTime>
  <Words>548</Words>
  <Application>Microsoft Office PowerPoint</Application>
  <PresentationFormat>화면 슬라이드 쇼(16:9)</PresentationFormat>
  <Paragraphs>155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MS PGothic</vt:lpstr>
      <vt:lpstr>MS PGothic</vt:lpstr>
      <vt:lpstr>SimSun</vt:lpstr>
      <vt:lpstr>맑은 고딕</vt:lpstr>
      <vt:lpstr>Batang</vt:lpstr>
      <vt:lpstr>Arial</vt:lpstr>
      <vt:lpstr>Times New Roman</vt:lpstr>
      <vt:lpstr>Office 테마</vt:lpstr>
      <vt:lpstr>WF on CLI RRM Performance Requirements </vt:lpstr>
      <vt:lpstr>Measurement accuracy for CLI</vt:lpstr>
      <vt:lpstr>Measurement accuracy for CLI</vt:lpstr>
      <vt:lpstr>Test case list for CLI performance</vt:lpstr>
      <vt:lpstr>Test configuration for CLI performance</vt:lpstr>
      <vt:lpstr>Test configuration for CLI performance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JY Hwang1</cp:lastModifiedBy>
  <cp:revision>229</cp:revision>
  <dcterms:created xsi:type="dcterms:W3CDTF">2016-09-05T04:21:23Z</dcterms:created>
  <dcterms:modified xsi:type="dcterms:W3CDTF">2020-03-05T00:20:54Z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(3)CMU0APHOFyrr4VhlH/yxWG1amEYLhdr7zf+4wnrwPsXT5okCT1yrMu15QyhDKmncEBViAUag
lQY5dNe0zbsTE1+Y6lDNiRZW3jQbsLT7V8VEKIroe5Y49SpTzTxVNqnOZsm2+ra1t0+3xC+k
l1WP6NQEw2hAvM1GJAoVsMhxTSPGfHTVJIgFuknvBFQRN8yrKjA1qP5fMpvNGj2FkU18J6sa
B3HUQE2jf0MGzFOFob</vt:lpwstr>
  </property>
  <property fmtid="{D5CDD505-2E9C-101B-9397-08002B2CF9AE}" pid="10" name="_2015_ms_pID_7253431">
    <vt:lpwstr>8Sa7M4b8RHvILFD1jx/svr8AHHfAjB9U63Ak6FctOI+K+xGeNqsB09
KciDz2u6QRRFsUAF6tEsMfDsdB0dFKu7PTkNfGjNwiK9MfuY6Cw29jO8jUyiVPkzdOgiU5+7
nFNwsJO7k+dbmL8mh9vy/DHQxWp1mtQi9gc1HdzwYP8dbvfGdA6gN/+5LU3bM+FA6jslWwFi
VldZA0f+cp2uZ3daWWdOHXhZm7aONGmiCaym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1554706747</vt:lpwstr>
  </property>
  <property fmtid="{D5CDD505-2E9C-101B-9397-08002B2CF9AE}" pid="15" name="_2015_ms_pID_7253432">
    <vt:lpwstr>WDVr5Ai8GogUUxfUWnvT8LA=</vt:lpwstr>
  </property>
</Properties>
</file>