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57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5" clrIdx="0"/>
  <p:cmAuthor id="2" name="Alessio Marcone" initials="AM" lastIdx="2" clrIdx="1">
    <p:extLst>
      <p:ext uri="{19B8F6BF-5375-455C-9EA6-DF929625EA0E}">
        <p15:presenceInfo xmlns:p15="http://schemas.microsoft.com/office/powerpoint/2012/main" userId="S::amarcone@qti.qualcomm.com::4a47f43e-2fa0-4274-8d4e-f248398956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FDC28C-E926-46DC-B0A1-149CF8FE33EF}" v="1" dt="2020-03-04T21:39:51.0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2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17EC4FDC-554D-4B28-BB06-064B4249F4F7}"/>
    <pc:docChg chg="undo custSel modSld">
      <pc:chgData name="Chunhui Zhang" userId="fdc248b9-f08b-4c7c-a534-e43a1ca2b185" providerId="ADAL" clId="{17EC4FDC-554D-4B28-BB06-064B4249F4F7}" dt="2020-03-04T21:41:31.412" v="60" actId="1592"/>
      <pc:docMkLst>
        <pc:docMk/>
      </pc:docMkLst>
      <pc:sldChg chg="modSp addCm delCm modCm">
        <pc:chgData name="Chunhui Zhang" userId="fdc248b9-f08b-4c7c-a534-e43a1ca2b185" providerId="ADAL" clId="{17EC4FDC-554D-4B28-BB06-064B4249F4F7}" dt="2020-03-04T21:40:58.145" v="54" actId="15"/>
        <pc:sldMkLst>
          <pc:docMk/>
          <pc:sldMk cId="1081513749" sldId="260"/>
        </pc:sldMkLst>
        <pc:spChg chg="mod">
          <ac:chgData name="Chunhui Zhang" userId="fdc248b9-f08b-4c7c-a534-e43a1ca2b185" providerId="ADAL" clId="{17EC4FDC-554D-4B28-BB06-064B4249F4F7}" dt="2020-03-04T21:40:58.145" v="54" actId="15"/>
          <ac:spMkLst>
            <pc:docMk/>
            <pc:sldMk cId="1081513749" sldId="260"/>
            <ac:spMk id="3" creationId="{B923CB64-C4CB-4F91-9AF9-8BC1FA9B29E2}"/>
          </ac:spMkLst>
        </pc:spChg>
      </pc:sldChg>
      <pc:sldChg chg="modSp">
        <pc:chgData name="Chunhui Zhang" userId="fdc248b9-f08b-4c7c-a534-e43a1ca2b185" providerId="ADAL" clId="{17EC4FDC-554D-4B28-BB06-064B4249F4F7}" dt="2020-03-04T21:41:04.537" v="55" actId="20577"/>
        <pc:sldMkLst>
          <pc:docMk/>
          <pc:sldMk cId="1338680167" sldId="261"/>
        </pc:sldMkLst>
        <pc:spChg chg="mod">
          <ac:chgData name="Chunhui Zhang" userId="fdc248b9-f08b-4c7c-a534-e43a1ca2b185" providerId="ADAL" clId="{17EC4FDC-554D-4B28-BB06-064B4249F4F7}" dt="2020-03-04T21:41:04.537" v="55" actId="20577"/>
          <ac:spMkLst>
            <pc:docMk/>
            <pc:sldMk cId="1338680167" sldId="261"/>
            <ac:spMk id="3" creationId="{965377C4-CE55-48E0-A2EA-80E6F48E15BE}"/>
          </ac:spMkLst>
        </pc:spChg>
      </pc:sldChg>
      <pc:sldChg chg="modSp delCm">
        <pc:chgData name="Chunhui Zhang" userId="fdc248b9-f08b-4c7c-a534-e43a1ca2b185" providerId="ADAL" clId="{17EC4FDC-554D-4B28-BB06-064B4249F4F7}" dt="2020-03-04T21:41:31.412" v="60" actId="1592"/>
        <pc:sldMkLst>
          <pc:docMk/>
          <pc:sldMk cId="3060527124" sldId="263"/>
        </pc:sldMkLst>
        <pc:spChg chg="mod">
          <ac:chgData name="Chunhui Zhang" userId="fdc248b9-f08b-4c7c-a534-e43a1ca2b185" providerId="ADAL" clId="{17EC4FDC-554D-4B28-BB06-064B4249F4F7}" dt="2020-03-04T21:41:26.926" v="58" actId="20577"/>
          <ac:spMkLst>
            <pc:docMk/>
            <pc:sldMk cId="3060527124" sldId="263"/>
            <ac:spMk id="3" creationId="{9E066C31-A993-4894-A68A-7EFEDE1906E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9A3E9-E204-4667-9E46-F17DB7A12E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F9F363-091E-4A68-B9CD-1EF8C44F39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0EEFE-6B13-4525-A5ED-B3820428E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EF59D-CA77-43A5-93CD-45961CEEB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0074F-922B-44FF-9205-795FEEE97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4383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3216A-7DEB-4E6D-BAF9-1A726D320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EE5F43-79C4-4EE9-9570-ABC9819F23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BE824-170F-4DE7-A45A-2613BA07B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5598E-55FC-47FC-9F99-00322D61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419ABC-DCD1-4A4D-9142-B564CC71B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82411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84107A-D138-4E02-A972-C4ECCA7D36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650BB5-9278-4BCA-8EF6-ABA5B2511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573B8-D767-4CF3-AAD9-68D539618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85474-5B6A-4C8D-A699-7314FB3D3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7F99A-068D-4382-B55B-442DE2B9A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1914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8D30F-382D-4EA0-95B4-8C33F2DB4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9E1E6-52AD-48EE-B96C-810C5172AA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39D5C-A764-44CA-B0D8-6CFDFB4E8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CB760-9AFC-4A13-9160-1D59DA4BA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C8634-90E7-4284-BC0D-79D0DF21A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16994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83FA1-E03A-44D6-8BF7-351959517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522BF-84DE-4203-A4AB-FAFA4C14A7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5FA829-D644-4FA1-A7B2-11AAFBADF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2ED2AE-7BB6-4F02-8AC7-282555EC0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AFAB3E-23F5-444C-8ED9-7E1FCA226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57321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57ADD-974B-4F69-9B28-C904BBF78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28B65-624B-4407-B442-BE589F2805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04CBCE-5AD1-4249-8DC0-395EEFFC2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500BFA-9067-48EE-93E2-21EF34A27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1B61E5-0F7E-4704-9698-0A8E8B881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59737-711D-4CFA-B5DB-580F84268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11746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BE9AF-5323-4922-9E16-BA83E3FE3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A503DB-0E75-443B-AF96-957A1A9BF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0473F-4600-4983-B257-AB0E3EC789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230E25-273A-419D-B78A-1E3AB58394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51B71C-EC28-4DAC-A8AF-C26A4F8E49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22EC61-317F-440C-91FF-9865A0556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005C85-2C5B-45E4-9B3B-DD72615FB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62AECC-7E48-4005-838F-5F891F3ED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78480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17DFB-A423-438B-9208-8023026A5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3D3EB6-49A5-4FAC-BECD-BD1EC5E17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5E536A-EE6A-4D62-B49B-F0BA55457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B6A23E-44BB-40E1-89E2-BC56A047F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6712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CF88DB-25D4-4FBF-9D37-581709C59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B6A64E-1889-4EE2-BA54-D5455D185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4A035-783B-4BFA-9A68-12C2BBEFA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2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1DA08-728F-4249-A254-73007F10A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6BF4D-7378-4689-812D-C5162F1D7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A4C600-6444-440D-990E-14F20E7038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66566B-9492-4506-91F1-272367FFD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69F79-C870-4242-BEDF-BA13FF8B1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7114-CFF3-453F-A12C-54E32F59E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8910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10E-C579-4D67-ADB1-C6F26AE15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27815-E595-4356-B010-BEC76ACCE1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C1410A-04FD-44C6-9C9E-66A054A5F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67215F-75D2-4416-8CD9-E2BAE1D98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A9AEA5-D8A0-468D-947D-2CEE469A8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22EFA5-29B0-4EE2-A8CE-D0BDCB1C6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8616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4FEBFE-DE7A-413F-85BB-B988E6593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E2AF93-EE48-4510-BA78-FF1B54792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B2FDE8-3819-4CDD-B4F7-26BB9B5152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D2383-CD26-41DC-B03A-C6C577880B00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E9B7D-A5EA-4BEA-98F6-FA3CD7EC94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9B17C-C3D0-489F-BFFE-6DA3F4D9B8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428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93F74-4A00-4B82-BD53-C6A15D6D14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0096"/>
            <a:ext cx="9144000" cy="2387600"/>
          </a:xfrm>
        </p:spPr>
        <p:txBody>
          <a:bodyPr/>
          <a:lstStyle/>
          <a:p>
            <a:r>
              <a:rPr lang="en-US" dirty="0"/>
              <a:t>WF on IAB-MT ACS and IBB in FR2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FFC901-6C67-4247-8D60-4F1F89A957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2A4ED6-E7F3-4C01-A61A-AC6ECD405F41}"/>
              </a:ext>
            </a:extLst>
          </p:cNvPr>
          <p:cNvSpPr/>
          <p:nvPr/>
        </p:nvSpPr>
        <p:spPr>
          <a:xfrm>
            <a:off x="255639" y="3839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/>
              <a:t>3GPP TSG-RAN WG4 Meeting #94-e</a:t>
            </a:r>
          </a:p>
          <a:p>
            <a:r>
              <a:rPr lang="en-GB" b="1" dirty="0"/>
              <a:t>Electronic Meeting, Feb.24</a:t>
            </a:r>
            <a:r>
              <a:rPr lang="en-GB" b="1" baseline="30000" dirty="0"/>
              <a:t>th</a:t>
            </a:r>
            <a:r>
              <a:rPr lang="en-GB" b="1" dirty="0"/>
              <a:t> – Mar.6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fi-FI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C3FA09-CFBF-4A22-A368-3870B5A05134}"/>
              </a:ext>
            </a:extLst>
          </p:cNvPr>
          <p:cNvSpPr txBox="1">
            <a:spLocks/>
          </p:cNvSpPr>
          <p:nvPr/>
        </p:nvSpPr>
        <p:spPr>
          <a:xfrm>
            <a:off x="9707909" y="277960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v-SE" b="1" dirty="0"/>
              <a:t>R4-2002491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8038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BD75E-A3FE-439C-942C-FC7F12DFE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 on ACS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EDA770-5B65-4D43-858D-6E41ECE2B6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the 92bis </a:t>
            </a:r>
            <a:r>
              <a:rPr lang="en-US" dirty="0" err="1"/>
              <a:t>adhoc</a:t>
            </a:r>
            <a:r>
              <a:rPr lang="en-US" dirty="0"/>
              <a:t> meeting, it is agreed that BS type of ACS number should be reused for FR2 IAB MT: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ACS [23.5]dB same as </a:t>
            </a:r>
            <a:r>
              <a:rPr lang="en-US" dirty="0" err="1">
                <a:highlight>
                  <a:srgbClr val="00FF00"/>
                </a:highlight>
              </a:rPr>
              <a:t>BSfor</a:t>
            </a:r>
            <a:r>
              <a:rPr lang="en-US" dirty="0">
                <a:highlight>
                  <a:srgbClr val="00FF00"/>
                </a:highlight>
              </a:rPr>
              <a:t> &lt;37 GHz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ACS [22.5]dB same as BS above &gt;37 GHz</a:t>
            </a:r>
          </a:p>
          <a:p>
            <a:pPr lvl="1"/>
            <a:endParaRPr lang="en-US" dirty="0">
              <a:highlight>
                <a:srgbClr val="00FF00"/>
              </a:highlight>
            </a:endParaRPr>
          </a:p>
          <a:p>
            <a:r>
              <a:rPr lang="en-US" dirty="0"/>
              <a:t>During 94-e, there are companies contribution to further discuss the ACS and IBB.</a:t>
            </a:r>
          </a:p>
        </p:txBody>
      </p:sp>
    </p:spTree>
    <p:extLst>
      <p:ext uri="{BB962C8B-B14F-4D97-AF65-F5344CB8AC3E}">
        <p14:creationId xmlns:p14="http://schemas.microsoft.com/office/powerpoint/2010/main" val="3125172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193C9-C7E9-4B7D-9237-F109ACFA1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940845" cy="1325563"/>
          </a:xfrm>
        </p:spPr>
        <p:txBody>
          <a:bodyPr/>
          <a:lstStyle/>
          <a:p>
            <a:r>
              <a:rPr lang="sv-SE" dirty="0"/>
              <a:t>Background on ACS (captured in 1st summary)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F9F00-C410-4893-8F52-23A796FE9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b="1" u="sng" dirty="0"/>
              <a:t>Issue 1-1: IAB-MT ACS value in FR2</a:t>
            </a:r>
            <a:endParaRPr lang="sv-SE" dirty="0"/>
          </a:p>
          <a:p>
            <a:pPr lvl="1"/>
            <a:r>
              <a:rPr lang="en-GB" dirty="0"/>
              <a:t>All company proposals are close to each other, only discrepancy is whether the ACS value is rounded to an integer value</a:t>
            </a:r>
            <a:endParaRPr lang="sv-SE" dirty="0"/>
          </a:p>
          <a:p>
            <a:pPr lvl="1"/>
            <a:r>
              <a:rPr lang="en-GB" dirty="0"/>
              <a:t>Agree the following values, where ACS is rounded to an integer </a:t>
            </a:r>
            <a:endParaRPr lang="sv-SE" dirty="0"/>
          </a:p>
          <a:p>
            <a:pPr lvl="2"/>
            <a:r>
              <a:rPr lang="en-GB" dirty="0"/>
              <a:t>IAB-MT ACS of 24 dB for 24.24 – 33.4 GHz</a:t>
            </a:r>
            <a:endParaRPr lang="sv-SE" dirty="0"/>
          </a:p>
          <a:p>
            <a:pPr lvl="2"/>
            <a:r>
              <a:rPr lang="en-GB" dirty="0"/>
              <a:t>IAB-MT ACS of 23 dB for 37 – 52.6 GHz</a:t>
            </a:r>
            <a:endParaRPr lang="sv-SE" dirty="0"/>
          </a:p>
          <a:p>
            <a:r>
              <a:rPr lang="en-GB" b="1" u="sng" dirty="0"/>
              <a:t>Issue 1-2: Wanted signal power level for ACS</a:t>
            </a:r>
            <a:endParaRPr lang="sv-SE" dirty="0"/>
          </a:p>
          <a:p>
            <a:pPr lvl="1"/>
            <a:r>
              <a:rPr lang="en-GB" dirty="0"/>
              <a:t>Proposals</a:t>
            </a:r>
            <a:endParaRPr lang="sv-SE" dirty="0"/>
          </a:p>
          <a:p>
            <a:pPr lvl="2"/>
            <a:r>
              <a:rPr lang="en-GB" dirty="0"/>
              <a:t>Option 1: [REFSENS + 6 dB]</a:t>
            </a:r>
            <a:endParaRPr lang="sv-SE" dirty="0"/>
          </a:p>
          <a:p>
            <a:pPr lvl="2"/>
            <a:r>
              <a:rPr lang="en-GB" dirty="0"/>
              <a:t>Option 2: [REFSENS + 14 dB]</a:t>
            </a:r>
            <a:endParaRPr lang="sv-SE" dirty="0"/>
          </a:p>
          <a:p>
            <a:pPr lvl="1"/>
            <a:r>
              <a:rPr lang="en-GB" dirty="0"/>
              <a:t>Recommended WF</a:t>
            </a:r>
            <a:endParaRPr lang="sv-SE" dirty="0"/>
          </a:p>
          <a:p>
            <a:pPr lvl="2"/>
            <a:r>
              <a:rPr lang="en-GB" strike="sngStrike" dirty="0">
                <a:solidFill>
                  <a:schemeClr val="accent1"/>
                </a:solidFill>
              </a:rPr>
              <a:t>Agree option 1 </a:t>
            </a:r>
            <a:r>
              <a:rPr lang="en-GB" dirty="0">
                <a:solidFill>
                  <a:schemeClr val="accent1"/>
                </a:solidFill>
              </a:rPr>
              <a:t>FFS on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chemeClr val="accent1"/>
                </a:solidFill>
              </a:rPr>
              <a:t>wanted signal level , interfering signal BW, offset and waveform</a:t>
            </a:r>
            <a:endParaRPr lang="sv-SE" dirty="0">
              <a:solidFill>
                <a:schemeClr val="accent1"/>
              </a:solidFill>
            </a:endParaRPr>
          </a:p>
          <a:p>
            <a:pPr lvl="1"/>
            <a:r>
              <a:rPr lang="en-GB" dirty="0"/>
              <a:t>Additionally there was a proposal to specify PDSCH reference channel. Moderator recommendation is to leave this to reference sensitivity discussion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00374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5FB5C-C565-4539-91DB-6299146F0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 on ACS on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3CB64-C4CB-4F91-9AF9-8BC1FA9B2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ACS value </a:t>
            </a:r>
          </a:p>
          <a:p>
            <a:pPr lvl="1"/>
            <a:r>
              <a:rPr lang="en-GB" dirty="0"/>
              <a:t>ACS is rounded to an integer </a:t>
            </a:r>
            <a:endParaRPr lang="sv-SE" dirty="0"/>
          </a:p>
          <a:p>
            <a:pPr lvl="2"/>
            <a:r>
              <a:rPr lang="en-GB" dirty="0"/>
              <a:t>IAB-MT ACS of 24 dB for 24.24 – 33.4 GHz</a:t>
            </a:r>
            <a:endParaRPr lang="sv-SE" dirty="0"/>
          </a:p>
          <a:p>
            <a:pPr lvl="2"/>
            <a:r>
              <a:rPr lang="en-GB" dirty="0"/>
              <a:t>IAB-MT ACS of 23 dB for 37 – 52.6 GHz</a:t>
            </a:r>
            <a:endParaRPr lang="sv-SE" dirty="0"/>
          </a:p>
          <a:p>
            <a:r>
              <a:rPr lang="sv-SE" dirty="0"/>
              <a:t>ACS wanted level</a:t>
            </a:r>
          </a:p>
          <a:p>
            <a:pPr lvl="1"/>
            <a:r>
              <a:rPr lang="sv-SE" dirty="0"/>
              <a:t> </a:t>
            </a:r>
            <a:r>
              <a:rPr lang="sv-SE" dirty="0">
                <a:solidFill>
                  <a:schemeClr val="accent1"/>
                </a:solidFill>
              </a:rPr>
              <a:t>FFS on options</a:t>
            </a:r>
            <a:r>
              <a:rPr lang="sv-SE" dirty="0"/>
              <a:t>:</a:t>
            </a:r>
          </a:p>
          <a:p>
            <a:pPr lvl="2"/>
            <a:r>
              <a:rPr lang="en-GB" dirty="0">
                <a:solidFill>
                  <a:schemeClr val="accent1"/>
                </a:solidFill>
              </a:rPr>
              <a:t>Option 1:</a:t>
            </a:r>
            <a:r>
              <a:rPr lang="en-GB" dirty="0"/>
              <a:t> [REFSENS + 6 dB]</a:t>
            </a:r>
          </a:p>
          <a:p>
            <a:pPr lvl="2"/>
            <a:r>
              <a:rPr lang="en-GB" dirty="0">
                <a:solidFill>
                  <a:schemeClr val="accent1"/>
                </a:solidFill>
              </a:rPr>
              <a:t>Option 2</a:t>
            </a:r>
            <a:r>
              <a:rPr lang="en-GB" dirty="0"/>
              <a:t>:[REFSENS + 14 dB]</a:t>
            </a:r>
          </a:p>
        </p:txBody>
      </p:sp>
    </p:spTree>
    <p:extLst>
      <p:ext uri="{BB962C8B-B14F-4D97-AF65-F5344CB8AC3E}">
        <p14:creationId xmlns:p14="http://schemas.microsoft.com/office/powerpoint/2010/main" val="1081513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73396-0988-40B5-825E-679CEB204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 on ACS on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377C4-CE55-48E0-A2EA-80E6F48E1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>
                <a:solidFill>
                  <a:schemeClr val="accent1"/>
                </a:solidFill>
              </a:rPr>
              <a:t>FFS on </a:t>
            </a:r>
            <a:r>
              <a:rPr lang="sv-SE" dirty="0"/>
              <a:t>ACS inteference signal offset, bandwidth and waveform</a:t>
            </a:r>
          </a:p>
          <a:p>
            <a:pPr lvl="1"/>
            <a:endParaRPr lang="sv-SE" dirty="0"/>
          </a:p>
          <a:p>
            <a:r>
              <a:rPr lang="sv-SE" dirty="0"/>
              <a:t>FFS on need of PDSCH reference channel.</a:t>
            </a:r>
          </a:p>
          <a:p>
            <a:pPr lvl="2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38680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301E1-74D9-4A2A-8C21-5AC0D2788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 on IBB(captured in 1st summary)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15811-4211-4914-AECA-273F6D5E8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u="sng" dirty="0"/>
              <a:t>Issue 3-1: In-band blocking requirement in FR2</a:t>
            </a:r>
            <a:endParaRPr lang="sv-SE" dirty="0"/>
          </a:p>
          <a:p>
            <a:pPr lvl="0"/>
            <a:r>
              <a:rPr lang="en-GB" dirty="0"/>
              <a:t>Proposals</a:t>
            </a:r>
            <a:endParaRPr lang="sv-SE" dirty="0"/>
          </a:p>
          <a:p>
            <a:pPr lvl="1"/>
            <a:r>
              <a:rPr lang="en-GB" dirty="0"/>
              <a:t>Option 1: Do not specify in-band blocking, impact to be covered by Rx dynamic range</a:t>
            </a:r>
            <a:endParaRPr lang="sv-SE" dirty="0"/>
          </a:p>
          <a:p>
            <a:pPr lvl="1"/>
            <a:r>
              <a:rPr lang="en-GB" dirty="0"/>
              <a:t>Option 2: Based on UE requirements</a:t>
            </a:r>
            <a:endParaRPr lang="sv-SE" dirty="0"/>
          </a:p>
          <a:p>
            <a:pPr lvl="1"/>
            <a:r>
              <a:rPr lang="en-GB" dirty="0"/>
              <a:t>Option 3: Based on BS requirements </a:t>
            </a:r>
            <a:endParaRPr lang="sv-SE" dirty="0"/>
          </a:p>
          <a:p>
            <a:pPr lvl="1"/>
            <a:r>
              <a:rPr lang="en-GB" dirty="0"/>
              <a:t>Option 4: increase interference level compared to current requirements, including the possibility of fixed interference power level</a:t>
            </a:r>
            <a:endParaRPr lang="sv-SE" dirty="0"/>
          </a:p>
          <a:p>
            <a:pPr lvl="2"/>
            <a:r>
              <a:rPr lang="en-GB" dirty="0"/>
              <a:t>Wanted signal level TBD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61289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1DF4-455F-45C9-99CE-060F130DA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 on IBB on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66C31-A993-4894-A68A-7EFEDE190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Agree in-band blocking requirement is required.</a:t>
            </a:r>
          </a:p>
          <a:p>
            <a:r>
              <a:rPr lang="en-GB" dirty="0">
                <a:solidFill>
                  <a:schemeClr val="accent1"/>
                </a:solidFill>
              </a:rPr>
              <a:t>Agree on </a:t>
            </a:r>
            <a:r>
              <a:rPr lang="en-US" altLang="zh-CN" dirty="0">
                <a:solidFill>
                  <a:schemeClr val="accent1"/>
                </a:solidFill>
              </a:rPr>
              <a:t>Interfering signal level will be linked to REFSENS</a:t>
            </a:r>
            <a:endParaRPr lang="sv-SE" dirty="0">
              <a:solidFill>
                <a:schemeClr val="accent1"/>
              </a:solidFill>
            </a:endParaRPr>
          </a:p>
          <a:p>
            <a:r>
              <a:rPr lang="en-GB" dirty="0">
                <a:solidFill>
                  <a:schemeClr val="accent1"/>
                </a:solidFill>
              </a:rPr>
              <a:t>FFS on whether </a:t>
            </a:r>
            <a:r>
              <a:rPr lang="en-GB" dirty="0"/>
              <a:t>simulations are based on </a:t>
            </a:r>
            <a:r>
              <a:rPr lang="en-GB" dirty="0">
                <a:solidFill>
                  <a:schemeClr val="accent1"/>
                </a:solidFill>
              </a:rPr>
              <a:t>[</a:t>
            </a:r>
            <a:r>
              <a:rPr lang="en-GB" dirty="0"/>
              <a:t>99%</a:t>
            </a:r>
            <a:r>
              <a:rPr lang="en-GB" dirty="0">
                <a:solidFill>
                  <a:schemeClr val="accent1"/>
                </a:solidFill>
              </a:rPr>
              <a:t>]</a:t>
            </a:r>
            <a:r>
              <a:rPr lang="en-GB" dirty="0"/>
              <a:t> point of CDF applicable for IAB-MT IBB case </a:t>
            </a:r>
            <a:endParaRPr lang="sv-SE" dirty="0"/>
          </a:p>
          <a:p>
            <a:r>
              <a:rPr lang="en-GB" dirty="0">
                <a:solidFill>
                  <a:schemeClr val="accent1"/>
                </a:solidFill>
              </a:rPr>
              <a:t>FFS on </a:t>
            </a:r>
            <a:r>
              <a:rPr lang="en-GB" dirty="0"/>
              <a:t>IBB interference signal level and wanted signal level </a:t>
            </a:r>
          </a:p>
          <a:p>
            <a:pPr lvl="1"/>
            <a:endParaRPr lang="sv-SE" dirty="0"/>
          </a:p>
          <a:p>
            <a:pPr lvl="2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60527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F1838-05B4-474B-8991-84796B538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Reference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1BF2D2-6155-484F-BC25-A8668A08B8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R4-2002372, </a:t>
            </a:r>
            <a:r>
              <a:rPr lang="en-GB" dirty="0"/>
              <a:t>Email discussion summary for RAN4#94e_ #81_NR_IAB_Co-existence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95479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640cb88253e0ef062484a34ba5828fac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37a7d2a33eafc071597e0b669cd5b2bb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7AD6680-2FDD-426F-9044-2AA7B4A15E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4C8A2F2-43CA-473A-AC58-E9ADC3862C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FA520C-CAF5-4C60-B935-F1741D57A123}">
  <ds:schemaRefs>
    <ds:schemaRef ds:uri="http://purl.org/dc/elements/1.1/"/>
    <ds:schemaRef ds:uri="http://schemas.microsoft.com/office/2006/metadata/properties"/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452</Words>
  <Application>Microsoft Office PowerPoint</Application>
  <PresentationFormat>Widescreen</PresentationFormat>
  <Paragraphs>53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WF on IAB-MT ACS and IBB in FR2</vt:lpstr>
      <vt:lpstr>Background on ACS</vt:lpstr>
      <vt:lpstr>Background on ACS (captured in 1st summary)</vt:lpstr>
      <vt:lpstr>Way forward on ACS on FR2</vt:lpstr>
      <vt:lpstr>Way forward on ACS on FR2</vt:lpstr>
      <vt:lpstr>Background on IBB(captured in 1st summary)</vt:lpstr>
      <vt:lpstr>Way forward on IBB on FR2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and multi-carrier agreements</dc:title>
  <dc:creator>Chunhui Zhang</dc:creator>
  <cp:lastModifiedBy>Chunhui Zhang</cp:lastModifiedBy>
  <cp:revision>7</cp:revision>
  <dcterms:created xsi:type="dcterms:W3CDTF">2020-03-02T14:58:00Z</dcterms:created>
  <dcterms:modified xsi:type="dcterms:W3CDTF">2020-03-04T21:41:36Z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NSCPROP_SA">
    <vt:lpwstr>D:\Work\3GPP\RAN4\2020\RAN4#94\2nd round discussion for RAN4_94e\#80\RAN4#94e_#81_NR_IAB_Co-existence _IAB-MT ACS and IBB in FR2 draft WF R4-2002491 (V1).pptx</vt:lpwstr>
  </property>
</Properties>
</file>