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/>
              <a:t>WF on RRM requirements for </a:t>
            </a:r>
            <a:r>
              <a:rPr lang="en-US" altLang="zh-CN" sz="4000" b="1" dirty="0" err="1"/>
              <a:t>Tx</a:t>
            </a:r>
            <a:r>
              <a:rPr lang="en-US" altLang="zh-CN" sz="4000" b="1" dirty="0"/>
              <a:t> switching between two uplink carriers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97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#94-e</a:t>
            </a:r>
          </a:p>
          <a:p>
            <a:r>
              <a:rPr lang="en-GB" altLang="zh-CN" b="1" dirty="0"/>
              <a:t>Electronic Meeting, Feb.24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Mar.6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/>
              <a:t>R4-2002243</a:t>
            </a:r>
            <a:endParaRPr lang="en-US" altLang="zh-CN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/>
              <a:t>WF on RRM requirements for </a:t>
            </a:r>
            <a:r>
              <a:rPr lang="en-US" altLang="zh-CN" sz="3200" b="1" dirty="0" err="1"/>
              <a:t>Tx</a:t>
            </a:r>
            <a:r>
              <a:rPr lang="en-US" altLang="zh-CN" sz="3200" b="1" dirty="0"/>
              <a:t> switching between two uplink carriers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267013"/>
            <a:ext cx="846094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/>
              <a:t>DL Interruption requirements due to UL TX switching shall be defined in TS 38.133</a:t>
            </a:r>
            <a:endParaRPr lang="en-US" altLang="zh-CN" sz="28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</a:t>
            </a:r>
            <a:r>
              <a:rPr lang="en-GB" altLang="zh-CN" sz="2000" dirty="0"/>
              <a:t>applicability </a:t>
            </a:r>
            <a:r>
              <a:rPr lang="en-US" altLang="zh-CN" sz="2000" dirty="0"/>
              <a:t>of DL interruption requirements and if DL interruptions are allowed wait for the conclusion from RF room.</a:t>
            </a:r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The DL interruption </a:t>
            </a:r>
            <a:r>
              <a:rPr lang="en-GB" altLang="zh-CN" sz="2800" dirty="0"/>
              <a:t>granularity 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zh-CN" sz="2000" dirty="0"/>
              <a:t>Option 1: in the unit of OFDM symbols </a:t>
            </a:r>
            <a:endParaRPr lang="en-US" altLang="zh-CN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zh-CN" sz="2000" dirty="0"/>
              <a:t>Option 2: in the unit of Slot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Switching delay is not specified in TS38.133.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Companies are encouraged to provide the</a:t>
            </a:r>
            <a:r>
              <a:rPr lang="en-US" altLang="zh-CN" sz="2800" dirty="0"/>
              <a:t> analysis </a:t>
            </a:r>
            <a:r>
              <a:rPr lang="en-US" sz="2800" dirty="0"/>
              <a:t>of DL interruption length/starting point in the next meeting (RAN4#94bis).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8570</TotalTime>
  <Words>127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Wingdings</vt:lpstr>
      <vt:lpstr>Office テーマ</vt:lpstr>
      <vt:lpstr>WF on RRM requirements for Tx switching between two uplink carriers</vt:lpstr>
      <vt:lpstr>WF on RRM requirements for Tx switching between two uplink carriers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393</cp:revision>
  <dcterms:created xsi:type="dcterms:W3CDTF">2017-01-18T16:32:26Z</dcterms:created>
  <dcterms:modified xsi:type="dcterms:W3CDTF">2020-03-05T00:17:14Z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(3)ehspIqUmV2D0s6mUdUAOgvOKs9N5Hb20SbSB+9/EKav8gzSdRIkFVbtOJneeMCAZQwHg+LLj
XZDsu8a0XNfp/OJ6ZCAZCFljZzpHoJeue+pQVfJCWzTNS6KsX3hs7/fpsM+qdNhBf9Lre7hw
AKEd2Q7aGnJbKrtuNQMlSEM4TsfSOKqev6rxU3/MThfQ9Z5FWNT47Zn456SifXIrYQJngfAH
j8utjVwoU49CMidSdi</vt:lpwstr>
  </property>
  <property fmtid="{D5CDD505-2E9C-101B-9397-08002B2CF9AE}" pid="10" name="_2015_ms_pID_7253431">
    <vt:lpwstr>RBim6yjstsMVTS5DOcqdd2M+rlifrydwaXnuC/ITVyN9ZNM7i84OAb
xR8W+p78+pyF5wyvyAT9JE+4k6NghnlwhYDw2w1y1kDXrL643P6RCv4KapCXsDW8Rxe5P4Mr
fKr8BMR5pjRERMH7TspgpQcXOyFbjKkXHJ1XYXThd5C2hOim96DX4UxsJMCtHCPbUKJM5zDG
RpIHBIUcRVCMLVfkAh30EzsO8ULlZA/s40Zf</vt:lpwstr>
  </property>
  <property fmtid="{D5CDD505-2E9C-101B-9397-08002B2CF9AE}" pid="11" name="_2015_ms_pID_7253432">
    <vt:lpwstr>Tg==</vt:lpwstr>
  </property>
</Properties>
</file>