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0" r:id="rId2"/>
    <p:sldId id="282" r:id="rId3"/>
    <p:sldId id="283" r:id="rId4"/>
    <p:sldId id="28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5" autoAdjust="0"/>
    <p:restoredTop sz="90157" autoAdjust="0"/>
  </p:normalViewPr>
  <p:slideViewPr>
    <p:cSldViewPr snapToGrid="0">
      <p:cViewPr varScale="1">
        <p:scale>
          <a:sx n="88" d="100"/>
          <a:sy n="88" d="100"/>
        </p:scale>
        <p:origin x="81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for spherical coverage enhancement</a:t>
            </a:r>
            <a:br>
              <a:rPr lang="en-US" sz="4800" dirty="0"/>
            </a:br>
            <a:r>
              <a:rPr lang="en-US" sz="4800" dirty="0"/>
              <a:t>for FR2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NTT DOCOMO, Verizon, KDDI, AT&amp;T, SoftBank Corp., T-Mobile USA Inc., CHTTL, Vodafone, Nokia…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R4-1916184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34812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Meeting #93</a:t>
            </a:r>
          </a:p>
          <a:p>
            <a:r>
              <a:rPr lang="en-US" b="1" dirty="0"/>
              <a:t>Reno, NV, USA, 18-22 Nov 2019</a:t>
            </a:r>
            <a:endParaRPr lang="en-US" dirty="0"/>
          </a:p>
          <a:p>
            <a:r>
              <a:rPr lang="en-US" b="1" dirty="0"/>
              <a:t>Agenda: 9.14.10</a:t>
            </a:r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PC 3 Spherical coverage enhancement is included in the scope of Rel-16 UE RF FR2 enhancement WI[1].</a:t>
            </a:r>
          </a:p>
          <a:p>
            <a:pPr lvl="1"/>
            <a:r>
              <a:rPr lang="en-US" dirty="0"/>
              <a:t>This work item will also study if FR2 UE spherical coverage requirements for PC3 for &gt;20%-tile can be defined. </a:t>
            </a:r>
          </a:p>
          <a:p>
            <a:pPr lvl="0"/>
            <a:r>
              <a:rPr lang="en-US" dirty="0"/>
              <a:t>There were several solutions are provided in the previous meetings</a:t>
            </a:r>
          </a:p>
          <a:p>
            <a:pPr lvl="1"/>
            <a:r>
              <a:rPr lang="en-US" altLang="ja-JP" dirty="0"/>
              <a:t>Specify the EIRP spherical coverage value at 20%-tile[2]</a:t>
            </a:r>
          </a:p>
          <a:p>
            <a:pPr lvl="1"/>
            <a:r>
              <a:rPr lang="en-US" altLang="ja-JP" dirty="0" err="1"/>
              <a:t>Signalling</a:t>
            </a:r>
            <a:r>
              <a:rPr lang="en-US" altLang="ja-JP" dirty="0"/>
              <a:t> approach to enhance CDF %-tile for EIRP spherical coverage while peak EIRP is same as that of Rel-15[3][5]</a:t>
            </a:r>
          </a:p>
          <a:p>
            <a:pPr lvl="1"/>
            <a:r>
              <a:rPr lang="en-US" dirty="0"/>
              <a:t>New power class to enhance both peak EIRP and EIRP spherical coverage[4]</a:t>
            </a:r>
          </a:p>
          <a:p>
            <a:pPr lvl="1"/>
            <a:r>
              <a:rPr lang="en-US" dirty="0"/>
              <a:t>Removing multi-band relaxation[6]</a:t>
            </a:r>
          </a:p>
          <a:p>
            <a:r>
              <a:rPr lang="en-US" dirty="0"/>
              <a:t>However, there also concerns raised from some vendors about the feasibility of spherical coverage enhancement.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963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1582"/>
            <a:ext cx="10515600" cy="735255"/>
          </a:xfrm>
        </p:spPr>
        <p:txBody>
          <a:bodyPr/>
          <a:lstStyle/>
          <a:p>
            <a:r>
              <a:rPr lang="en-US" dirty="0"/>
              <a:t>WF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86" y="1100381"/>
            <a:ext cx="11146971" cy="5594334"/>
          </a:xfrm>
        </p:spPr>
        <p:txBody>
          <a:bodyPr>
            <a:noAutofit/>
          </a:bodyPr>
          <a:lstStyle/>
          <a:p>
            <a:r>
              <a:rPr lang="en-US" sz="2400" b="1" dirty="0"/>
              <a:t>Companies are encouraged to provide their feasibility studies in RAN4#94 for handheld UE</a:t>
            </a:r>
          </a:p>
          <a:p>
            <a:pPr lvl="1"/>
            <a:r>
              <a:rPr lang="en-US" sz="2000" b="1" dirty="0"/>
              <a:t>Possible enhancement 1: add a different %-tile for EIRP spherical coverage value, i.e., 11.5dBm for n257, n261, n258, and 8dBm for n260 or other lower EIRP spherical coverage value</a:t>
            </a:r>
          </a:p>
          <a:p>
            <a:pPr lvl="1"/>
            <a:r>
              <a:rPr lang="en-US" sz="2000" b="1" dirty="0"/>
              <a:t>Possible enhancement 2: increase current 50%-tile EIRP spherical coverage value by Y dB</a:t>
            </a:r>
          </a:p>
          <a:p>
            <a:pPr lvl="2"/>
            <a:r>
              <a:rPr lang="en-US" b="1" dirty="0"/>
              <a:t>Bands for feasible studies can be prioritized as n257, n261, n260, n258</a:t>
            </a:r>
          </a:p>
          <a:p>
            <a:pPr marL="457200" lvl="1" indent="0">
              <a:buNone/>
            </a:pPr>
            <a:endParaRPr lang="en-US" sz="1800" b="1" dirty="0"/>
          </a:p>
          <a:p>
            <a:pPr marL="457200" lvl="1" indent="0">
              <a:buNone/>
            </a:pPr>
            <a:r>
              <a:rPr lang="en-US" sz="1800" b="1" dirty="0"/>
              <a:t>* If needed, provide parameters related to UE form factor assumption to achieve enhancement of spherical coverage requirement</a:t>
            </a:r>
            <a:endParaRPr lang="en-US" sz="2400" b="1" dirty="0"/>
          </a:p>
          <a:p>
            <a:r>
              <a:rPr lang="en-US" sz="2400" b="1" dirty="0"/>
              <a:t>RAN4#94  should decides to take the below options:</a:t>
            </a:r>
          </a:p>
          <a:p>
            <a:pPr lvl="1"/>
            <a:r>
              <a:rPr lang="en-US" sz="2000" b="1" dirty="0"/>
              <a:t>Alt1: Enhance spherical coverage requirements</a:t>
            </a:r>
          </a:p>
          <a:p>
            <a:pPr lvl="2"/>
            <a:r>
              <a:rPr lang="en-US" sz="1600" b="1" dirty="0"/>
              <a:t>Option1: Enhance</a:t>
            </a:r>
            <a:r>
              <a:rPr lang="en-US" altLang="ja-JP" sz="1600" b="1" dirty="0"/>
              <a:t> %-tile for EIRP spherical coverage value[2][3][5]</a:t>
            </a:r>
            <a:endParaRPr lang="en-US" sz="1600" b="1" dirty="0"/>
          </a:p>
          <a:p>
            <a:pPr lvl="2"/>
            <a:r>
              <a:rPr lang="en-US" sz="1600" b="1" dirty="0"/>
              <a:t>Option2: Enhance </a:t>
            </a:r>
            <a:r>
              <a:rPr lang="en-US" altLang="ja-JP" sz="1600" b="1" dirty="0"/>
              <a:t>dBm value for 50%-tile of EIRP spherical coverage value[6]</a:t>
            </a:r>
          </a:p>
          <a:p>
            <a:pPr lvl="1"/>
            <a:r>
              <a:rPr lang="en-US" sz="2000" b="1" dirty="0"/>
              <a:t>Alt2: Introduce the new power class for handheld UE[4]</a:t>
            </a:r>
          </a:p>
          <a:p>
            <a:pPr lvl="1"/>
            <a:r>
              <a:rPr lang="en-US" sz="2000" b="1" dirty="0"/>
              <a:t>Other options are not precluded </a:t>
            </a:r>
            <a:endParaRPr lang="en-US" sz="2400" b="1" dirty="0"/>
          </a:p>
          <a:p>
            <a:r>
              <a:rPr lang="en-US" sz="2400" b="1" dirty="0"/>
              <a:t>Evaluation of feasible studies will be captured in TR 38.831 in RAN4#94.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19476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[1]: RP-192227	Revised WID on NR RF Requirement Enhancements for FR2, Nokia, Nokia Shanghai Bell, RAN#85</a:t>
            </a:r>
          </a:p>
          <a:p>
            <a:r>
              <a:rPr lang="en-US" dirty="0"/>
              <a:t>[2]: R4-1909884	Enhanced spherical coverage requirement for FR2 PC3 UE, Nokia, Nokia Shanghai Bell, RAN4#92</a:t>
            </a:r>
          </a:p>
          <a:p>
            <a:r>
              <a:rPr lang="en-US" dirty="0"/>
              <a:t>[3]: R4-1909981	FR2 power class enhancement, NTT DOCOMO, INC., RAN4#92</a:t>
            </a:r>
          </a:p>
          <a:p>
            <a:r>
              <a:rPr lang="en-US" dirty="0"/>
              <a:t>[4]: R4-1911594	Enhanced spherical coverage requirement for FR2 PC3 UE, </a:t>
            </a:r>
            <a:r>
              <a:rPr lang="en-US" altLang="ja-JP" dirty="0"/>
              <a:t>Nokia, Nokia Shanghai Bell, RAN4#92bis</a:t>
            </a:r>
          </a:p>
          <a:p>
            <a:r>
              <a:rPr lang="en-US" dirty="0"/>
              <a:t>[5]: R4-1911715	Power class frame work in FR2</a:t>
            </a:r>
            <a:r>
              <a:rPr lang="en-US" altLang="ja-JP" dirty="0"/>
              <a:t> , NTT DOCOMO, INC., RAN4#92bis</a:t>
            </a:r>
            <a:endParaRPr lang="en-US" dirty="0"/>
          </a:p>
          <a:p>
            <a:r>
              <a:rPr lang="en-US" dirty="0"/>
              <a:t>[6]: R4-1913146	On Improvement of Spherical Coverage for PC3, Qualcomm Incorporated, RAN4#93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803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</TotalTime>
  <Words>479</Words>
  <Application>Microsoft Office PowerPoint</Application>
  <PresentationFormat>ワイド画面</PresentationFormat>
  <Paragraphs>36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for spherical coverage enhancement for FR2</vt:lpstr>
      <vt:lpstr>Background</vt:lpstr>
      <vt:lpstr>WF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vvintola@qti.qualcomm.com</dc:creator>
  <cp:keywords>Wide;band operation, CTPClassification=CTP_PUBLIC:VisualMarkings=</cp:keywords>
  <cp:lastModifiedBy> </cp:lastModifiedBy>
  <cp:revision>670</cp:revision>
  <dcterms:created xsi:type="dcterms:W3CDTF">2017-05-16T04:27:47Z</dcterms:created>
  <dcterms:modified xsi:type="dcterms:W3CDTF">2019-11-22T23:59:07Z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</Properties>
</file>