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7" r:id="rId4"/>
    <p:sldId id="268" r:id="rId5"/>
    <p:sldId id="26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68" d="100"/>
          <a:sy n="68" d="100"/>
        </p:scale>
        <p:origin x="81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11/22/2019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400" dirty="0"/>
              <a:t>WF on testing for NB-IoT operation in NR in-band</a:t>
            </a:r>
            <a:endParaRPr lang="en-US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Nokia, Ericsson, Huawei, ZTE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Meeting#93</a:t>
            </a:r>
          </a:p>
          <a:p>
            <a:r>
              <a:rPr lang="en-GB" b="1" dirty="0"/>
              <a:t>Reno, Nevada, USA, 18 – 22 November 2019</a:t>
            </a:r>
            <a:endParaRPr lang="en-GB" dirty="0"/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GB" b="1" dirty="0"/>
              <a:t>8.11.2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>
                <a:cs typeface="Arial" panose="020B0604020202020204" pitchFamily="34" charset="0"/>
              </a:rPr>
              <a:t>R4-1916101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 fontScale="92500"/>
          </a:bodyPr>
          <a:lstStyle/>
          <a:p>
            <a:pPr marL="0" indent="0">
              <a:buNone/>
            </a:pPr>
            <a:r>
              <a:rPr lang="en-GB" dirty="0"/>
              <a:t>Way forward approved in RAN4#91:</a:t>
            </a:r>
          </a:p>
          <a:p>
            <a:r>
              <a:rPr lang="en-GB" dirty="0"/>
              <a:t>R4-1907809, “</a:t>
            </a:r>
            <a:r>
              <a:rPr lang="en-CA" dirty="0"/>
              <a:t>WF on </a:t>
            </a:r>
            <a:r>
              <a:rPr lang="en-US" dirty="0"/>
              <a:t>coexistence of NB-IoT with NR</a:t>
            </a:r>
            <a:r>
              <a:rPr lang="en-GB" dirty="0"/>
              <a:t>”, </a:t>
            </a:r>
            <a:r>
              <a:rPr lang="en-CA" dirty="0"/>
              <a:t>Huawei, </a:t>
            </a:r>
            <a:r>
              <a:rPr lang="en-CA" dirty="0" err="1"/>
              <a:t>HiSilicon</a:t>
            </a:r>
            <a:r>
              <a:rPr lang="en-CA" dirty="0"/>
              <a:t>, Ericsson</a:t>
            </a:r>
            <a:r>
              <a:rPr lang="en-US" dirty="0"/>
              <a:t>, </a:t>
            </a:r>
            <a:r>
              <a:rPr lang="en-CA" dirty="0"/>
              <a:t>Nokia, ZTE, Dish, </a:t>
            </a:r>
            <a:r>
              <a:rPr lang="en-US" dirty="0"/>
              <a:t>T-Mobile USA</a:t>
            </a:r>
            <a:r>
              <a:rPr lang="en-CA" dirty="0"/>
              <a:t>, </a:t>
            </a:r>
            <a:r>
              <a:rPr lang="en-US" dirty="0"/>
              <a:t>CHTTL</a:t>
            </a:r>
            <a:r>
              <a:rPr lang="en-GB" dirty="0"/>
              <a:t>.</a:t>
            </a:r>
          </a:p>
          <a:p>
            <a:pPr marL="0" indent="0">
              <a:buNone/>
            </a:pPr>
            <a:r>
              <a:rPr lang="en-GB" dirty="0"/>
              <a:t>Contributions on testing for NB-IoT operation in NR in-band in RAN4#93:</a:t>
            </a:r>
          </a:p>
          <a:p>
            <a:r>
              <a:rPr lang="en-GB" dirty="0"/>
              <a:t>[1]	R4-1913796, “TP to TR 37.824: Update of MSR specification impact for NB-IoT operation within NR channel bandwidth”, Nokia, Nokia Shanghai Bell.</a:t>
            </a:r>
          </a:p>
          <a:p>
            <a:r>
              <a:rPr lang="en-GB" dirty="0"/>
              <a:t>[2]	R4-1913797, “Draft CR to TS 38.141-1: Introduction of NB-IoT operation in NR channel bandwidth”, Nokia, Nokia Shanghai Bell.</a:t>
            </a:r>
          </a:p>
          <a:p>
            <a:r>
              <a:rPr lang="en-GB" dirty="0"/>
              <a:t>[3]	R4-1914241, “Introduction of NB-IoT into TS37.141”, ZTE Corporation.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Capability Set Definition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GB" dirty="0"/>
              <a:t>Modify the existing MSR CS 16-19 to include optional support of NB-IoT operation in NR in-band.</a:t>
            </a:r>
          </a:p>
          <a:p>
            <a:pPr lvl="1"/>
            <a:r>
              <a:rPr lang="en-GB" dirty="0"/>
              <a:t>Support of E-UTRA remains mandatory in CS 16-19.</a:t>
            </a:r>
          </a:p>
          <a:p>
            <a:pPr lvl="1"/>
            <a:r>
              <a:rPr lang="en-GB" dirty="0"/>
              <a:t>No new CS need to be defined in TS 37.141.</a:t>
            </a:r>
          </a:p>
          <a:p>
            <a:r>
              <a:rPr lang="en-GB" dirty="0"/>
              <a:t>BS that support NR with NB-IoT operation in NR in-band without the hosting E-UTRA shall be tested using TS 38.141-1.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8641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Test Configuration Definition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GB" dirty="0"/>
              <a:t>Modify the existing MSR TC 21-22 in TS 37.141 to include optional support of NB-IoT operation in NR in-band.</a:t>
            </a:r>
          </a:p>
          <a:p>
            <a:r>
              <a:rPr lang="en-GB"/>
              <a:t>Modify </a:t>
            </a:r>
            <a:r>
              <a:rPr lang="en-GB" dirty="0"/>
              <a:t>the existing TC or define new TC (depending on the resultant complexity and clarity) in TS 38.141-1 for testing BS that support NR with NB-IoT operation in NR in-band.</a:t>
            </a:r>
          </a:p>
          <a:p>
            <a:r>
              <a:rPr lang="en-GB" dirty="0"/>
              <a:t>Only 15 kHz SCS is used in the TC for NB-IoT operation in NR in-band.</a:t>
            </a:r>
          </a:p>
          <a:p>
            <a:pPr lvl="1"/>
            <a:r>
              <a:rPr lang="en-GB" dirty="0"/>
              <a:t>Mixed numerologies between NR and NB-IoT has been agreed to be handled as implementation issue.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815791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Test Model Definition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r>
              <a:rPr lang="en-GB" dirty="0"/>
              <a:t>NB-IoT carriers shall be configured according to N-TM as defined in TS 36.141 subclauses 6.1.3, 6.1.4, 6.1.5 and 6.1.6.</a:t>
            </a:r>
          </a:p>
          <a:p>
            <a:r>
              <a:rPr lang="en-GB" dirty="0"/>
              <a:t>NR carriers shall be configured according to NR-FR1-TM1.1 as defined in subclause 4.9.2 of TS</a:t>
            </a:r>
            <a:r>
              <a:rPr lang="en-US" dirty="0"/>
              <a:t> </a:t>
            </a:r>
            <a:r>
              <a:rPr lang="en-GB" dirty="0"/>
              <a:t>38.141-1, and data content of physical channels and signals as defined in subclause 4.9.2.3 of TS</a:t>
            </a:r>
            <a:r>
              <a:rPr lang="en-US" dirty="0"/>
              <a:t> </a:t>
            </a:r>
            <a:r>
              <a:rPr lang="en-GB" dirty="0"/>
              <a:t>38.141-1. One PRB is punctured to make room for NB-IoT PRB. </a:t>
            </a:r>
          </a:p>
          <a:p>
            <a:r>
              <a:rPr lang="en-GB" dirty="0"/>
              <a:t>For TDD, use uplink/downlink configuration (with 15 kHz SCS) in Table </a:t>
            </a:r>
            <a:r>
              <a:rPr lang="en-US" dirty="0"/>
              <a:t>5.5.3-1</a:t>
            </a:r>
            <a:r>
              <a:rPr lang="en-GB" dirty="0"/>
              <a:t> in TR 37.824 to derive the NR carriers to align with E-UTRA TDD uplink/downlink configuration #</a:t>
            </a:r>
            <a:r>
              <a:rPr lang="en-GB"/>
              <a:t>1 and special </a:t>
            </a:r>
            <a:r>
              <a:rPr lang="en-GB" dirty="0"/>
              <a:t>subframe #8.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17046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2855</TotalTime>
  <Words>285</Words>
  <Application>Microsoft Office PowerPoint</Application>
  <PresentationFormat>Widescreen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testing for NB-IoT operation in NR in-band</vt:lpstr>
      <vt:lpstr>Background</vt:lpstr>
      <vt:lpstr>Way forward on Capability Set Definition</vt:lpstr>
      <vt:lpstr>Way forward on Test Configuration Definition</vt:lpstr>
      <vt:lpstr>Way forward on Test Model Definition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301</cp:revision>
  <dcterms:created xsi:type="dcterms:W3CDTF">2016-11-16T01:29:09Z</dcterms:created>
  <dcterms:modified xsi:type="dcterms:W3CDTF">2019-11-22T00:58:01Z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</Properties>
</file>