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7" autoAdjust="0"/>
    <p:restoredTop sz="94660"/>
  </p:normalViewPr>
  <p:slideViewPr>
    <p:cSldViewPr snapToGrid="0">
      <p:cViewPr varScale="1">
        <p:scale>
          <a:sx n="62" d="100"/>
          <a:sy n="62" d="100"/>
        </p:scale>
        <p:origin x="79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0B6C90-194C-4F97-A72D-3D232E90E0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02A65B-64C8-4383-8A11-4E3EDAA332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EAA67E-5956-472D-9198-F7A9793C2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8CDF-E7D5-47E6-9BBA-48CCB4F2FB78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B33F74-B932-4104-9496-B79EF91A0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9D7CB1-8346-4989-9113-F2ED11D2C7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7D111-AF82-4C4B-9E2A-F11163235B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55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4083C7-3878-4316-8ADC-42469F247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136EE2-952D-4C12-8680-5DDB8FF3A8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0E560A-DD26-46C9-BA17-B3C0CC5CC9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8CDF-E7D5-47E6-9BBA-48CCB4F2FB78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A08A21-3446-4B2E-94E8-19A0F0028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65F8AD-4BCA-4810-B370-15E338570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7D111-AF82-4C4B-9E2A-F11163235B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41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F59AB71-F9A5-4F5B-B19F-41F778EFC2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766AC2-50FA-458A-A6F8-4666FE8C17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64667A-A024-4D70-9504-F5BF86AF4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8CDF-E7D5-47E6-9BBA-48CCB4F2FB78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666E6-CB64-4E17-8367-57F947718B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FF3A4-6E4F-49E2-B3B8-CF49336E7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7D111-AF82-4C4B-9E2A-F11163235B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966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E73FF-0B88-4483-8492-7EB71C588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1970F2-BBC4-4E5D-8363-66E20CF8F8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6D0497-DF29-4946-BAA0-294BC8CE8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8CDF-E7D5-47E6-9BBA-48CCB4F2FB78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147D3F-23F0-4A26-ADCB-B93EF49042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CC8626-BBB3-45C7-827B-58E12F9E15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7D111-AF82-4C4B-9E2A-F11163235B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361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4AB979-170F-4DBE-BAEE-9A4F7BB78F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6DE4BD-F3A9-4F2D-9B47-B4D8466D9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5C6250-8AB5-4B7B-AAEC-6C320216BD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8CDF-E7D5-47E6-9BBA-48CCB4F2FB78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C36C5F-C879-4CD0-813D-F5C9902015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1182D9-A431-448A-8708-5D598BE56A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7D111-AF82-4C4B-9E2A-F11163235B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90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080F37-21CE-4A4D-8459-E16DA17BD3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4B975E-13E1-4CDC-AF57-8927C4A016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5D4260-E94F-4597-8104-8D0671EAAF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1795F9-E96B-486E-B716-331C0F962D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8CDF-E7D5-47E6-9BBA-48CCB4F2FB78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245FA8-0E2C-4BD8-A897-8FC113883A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7FF3C7-A901-4388-A1DF-5FDDDE791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7D111-AF82-4C4B-9E2A-F11163235B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037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C387EF-363F-4AB5-AF16-298661176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71C3C4-0447-4F31-A3E3-1549AA9E53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680516-E6AC-41DE-AB6E-B76B650D4C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C8177B-B38B-4C3E-8A7A-C770FCED76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F35A94F-1014-4EFA-8106-7BD9D7942B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490A17B-43E9-4089-A53D-6CFC567E40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8CDF-E7D5-47E6-9BBA-48CCB4F2FB78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E4FAE6-179C-4DA5-A1E8-CBB096FE16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0C0C747-DB83-463A-91E4-C802936E6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7D111-AF82-4C4B-9E2A-F11163235B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98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F7322D-363C-4E96-A36B-3CF72B6C9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9BC7DE-EAA2-44D7-9FFC-70850EE8E6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8CDF-E7D5-47E6-9BBA-48CCB4F2FB78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F892A5-7DDF-4E09-A89B-79303A131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94362A-20AC-4986-8D0C-7925708A3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7D111-AF82-4C4B-9E2A-F11163235B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906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1A07CB-5ADC-48E6-B2C4-8462FA074A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8CDF-E7D5-47E6-9BBA-48CCB4F2FB78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6706351-A0C3-43DD-B04F-3702055C64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D96068-C396-47F6-A91D-A466AF683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7D111-AF82-4C4B-9E2A-F11163235B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405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A19D7D-E118-4FB0-93B7-6ED8C0395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048F73-C213-43EB-A17F-FBD43115B8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D56180-B675-49E1-BA3E-9BB1034D10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355D3F-E18C-4BB5-96F6-CA941E94E3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8CDF-E7D5-47E6-9BBA-48CCB4F2FB78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CC7648-A9CE-4567-9E86-8F81083734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5DC5E4-DC36-4661-8446-71EC375332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7D111-AF82-4C4B-9E2A-F11163235B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876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4D62C-683C-4886-A28B-B0B14BE7B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45C5FF-0E8C-40B1-A037-CC4148F581F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B49E71-7DA9-4A7D-A305-3A78C89A30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2630E7-459A-40A4-ACF3-E71BC9C14E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8CDF-E7D5-47E6-9BBA-48CCB4F2FB78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A18399-B67A-452B-B59F-215FCFF10C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FD4B6B-C76C-4D37-8275-96C7CD511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7D111-AF82-4C4B-9E2A-F11163235B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133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5734940-1C4C-40BF-B51C-D1D576D72C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80DB62-74CB-4A06-8395-CE8C55274E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6221FB-6717-4771-ACA4-35EFD68CE4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18CDF-E7D5-47E6-9BBA-48CCB4F2FB78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8AC724-3F02-4A8A-8A99-001465610D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42E01D-6706-4BC1-99BC-E7964E9874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07D111-AF82-4C4B-9E2A-F11163235B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129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F12E12-5235-4FFD-9F6A-8168D863FA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13995"/>
            <a:ext cx="9144000" cy="1495968"/>
          </a:xfrm>
        </p:spPr>
        <p:txBody>
          <a:bodyPr>
            <a:normAutofit/>
          </a:bodyPr>
          <a:lstStyle/>
          <a:p>
            <a:r>
              <a:rPr lang="en-US" sz="4800" dirty="0"/>
              <a:t>WF for FR2 Intraband Non-contiguous UL CA MPR study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075A5B-F020-45C4-9D5F-8AFA2B6B279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/>
              <a:t>Nokia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1E9DF7-CA91-4188-8F57-66753C2921E2}"/>
              </a:ext>
            </a:extLst>
          </p:cNvPr>
          <p:cNvSpPr txBox="1"/>
          <p:nvPr/>
        </p:nvSpPr>
        <p:spPr>
          <a:xfrm>
            <a:off x="9514390" y="462987"/>
            <a:ext cx="1321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R4-1916022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8085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0BC900-5CD4-49E6-AEAA-B8EF7220D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85462"/>
          </a:xfrm>
        </p:spPr>
        <p:txBody>
          <a:bodyPr>
            <a:normAutofit fontScale="90000"/>
          </a:bodyPr>
          <a:lstStyle/>
          <a:p>
            <a:r>
              <a:rPr lang="fi-FI" dirty="0" err="1"/>
              <a:t>Simulation</a:t>
            </a:r>
            <a:r>
              <a:rPr lang="fi-FI" dirty="0"/>
              <a:t>/</a:t>
            </a:r>
            <a:r>
              <a:rPr lang="fi-FI" dirty="0" err="1"/>
              <a:t>measurement</a:t>
            </a:r>
            <a:r>
              <a:rPr lang="fi-FI" dirty="0"/>
              <a:t> </a:t>
            </a:r>
            <a:r>
              <a:rPr lang="fi-FI" dirty="0" err="1"/>
              <a:t>assumptions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F05189E-2A32-4E35-B478-98574DE0EDBB}"/>
              </a:ext>
            </a:extLst>
          </p:cNvPr>
          <p:cNvSpPr txBox="1"/>
          <p:nvPr/>
        </p:nvSpPr>
        <p:spPr>
          <a:xfrm>
            <a:off x="925975" y="1713053"/>
            <a:ext cx="986163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GB" sz="2000" dirty="0"/>
              <a:t>PA calibration point was 100 MHz, 120 kHz, QPSK, DFT-S-OFMA, 20RB23with 0 dB MPR</a:t>
            </a:r>
            <a:endParaRPr lang="en-US" sz="2000" dirty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GB" sz="2000" dirty="0"/>
              <a:t>IQ-Image and LO leakage = 25 dBc</a:t>
            </a:r>
            <a:endParaRPr lang="en-US" sz="2000" dirty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GB" sz="2000" dirty="0"/>
              <a:t>CIM3 = 60 dBc</a:t>
            </a:r>
            <a:endParaRPr lang="en-US" sz="2000" dirty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GB" sz="2000" dirty="0"/>
              <a:t>Emission requirements as in 3GPP TR 38.831V0.1.0 </a:t>
            </a:r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GB" sz="2000" dirty="0"/>
              <a:t>Equal PSD</a:t>
            </a:r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GB" sz="2000" dirty="0"/>
              <a:t>Equal backoff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198298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FD735-91AF-494F-9EB9-0346F34B10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80769"/>
          </a:xfrm>
        </p:spPr>
        <p:txBody>
          <a:bodyPr/>
          <a:lstStyle/>
          <a:p>
            <a:r>
              <a:rPr lang="fi-FI" dirty="0" err="1"/>
              <a:t>Simulation</a:t>
            </a:r>
            <a:r>
              <a:rPr lang="fi-FI" dirty="0"/>
              <a:t>/</a:t>
            </a:r>
            <a:r>
              <a:rPr lang="fi-FI" dirty="0" err="1"/>
              <a:t>measurement</a:t>
            </a:r>
            <a:r>
              <a:rPr lang="fi-FI" dirty="0"/>
              <a:t> </a:t>
            </a:r>
            <a:r>
              <a:rPr lang="fi-FI" dirty="0" err="1"/>
              <a:t>scenarios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093613-8B86-437D-8FBC-EC43D101B387}"/>
              </a:ext>
            </a:extLst>
          </p:cNvPr>
          <p:cNvSpPr txBox="1"/>
          <p:nvPr/>
        </p:nvSpPr>
        <p:spPr>
          <a:xfrm>
            <a:off x="983848" y="1655180"/>
            <a:ext cx="731783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2000" dirty="0"/>
              <a:t>2 </a:t>
            </a:r>
            <a:r>
              <a:rPr lang="fi-FI" sz="2000" dirty="0" err="1"/>
              <a:t>sub-block</a:t>
            </a:r>
            <a:r>
              <a:rPr lang="fi-FI" sz="2000" dirty="0"/>
              <a:t> and 3 </a:t>
            </a:r>
            <a:r>
              <a:rPr lang="fi-FI" sz="2000" dirty="0" err="1"/>
              <a:t>sub-block</a:t>
            </a:r>
            <a:r>
              <a:rPr lang="fi-FI" sz="2000" dirty="0"/>
              <a:t> </a:t>
            </a:r>
            <a:r>
              <a:rPr lang="fi-FI" sz="2000" dirty="0" err="1"/>
              <a:t>configurations</a:t>
            </a:r>
            <a:endParaRPr lang="fi-FI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UL Frequency separation up to 1400 MHz (Class III)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Allocation combinations should representative but not exhaustive</a:t>
            </a:r>
          </a:p>
        </p:txBody>
      </p:sp>
    </p:spTree>
    <p:extLst>
      <p:ext uri="{BB962C8B-B14F-4D97-AF65-F5344CB8AC3E}">
        <p14:creationId xmlns:p14="http://schemas.microsoft.com/office/powerpoint/2010/main" val="12827231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A7E3D-D2A9-4BB1-B0B1-337CD5B19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MPR </a:t>
            </a:r>
            <a:r>
              <a:rPr lang="fi-FI" dirty="0" err="1"/>
              <a:t>Schemes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E53D91-6788-4FFF-AB32-B81C9BF6D065}"/>
              </a:ext>
            </a:extLst>
          </p:cNvPr>
          <p:cNvSpPr txBox="1"/>
          <p:nvPr/>
        </p:nvSpPr>
        <p:spPr>
          <a:xfrm>
            <a:off x="983849" y="1655180"/>
            <a:ext cx="10065954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MPR proposal shall include fallback to contiguous intra-CA MPR in case only one sub-block is configured for UL CA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In addition to modulation type, MPR can be function of allocation ratio ‘A’, other basis not precluded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2CC example: A = (PRB</a:t>
            </a:r>
            <a:r>
              <a:rPr lang="en-US" baseline="-25000" dirty="0"/>
              <a:t>1</a:t>
            </a:r>
            <a:r>
              <a:rPr lang="en-US" dirty="0"/>
              <a:t>*SCS</a:t>
            </a:r>
            <a:r>
              <a:rPr lang="en-US" baseline="-25000" dirty="0"/>
              <a:t>1</a:t>
            </a:r>
            <a:r>
              <a:rPr lang="en-US" dirty="0"/>
              <a:t> +PRB</a:t>
            </a:r>
            <a:r>
              <a:rPr lang="en-US" baseline="-25000" dirty="0"/>
              <a:t>2</a:t>
            </a:r>
            <a:r>
              <a:rPr lang="en-US" dirty="0"/>
              <a:t>*SCS</a:t>
            </a:r>
            <a:r>
              <a:rPr lang="en-US" baseline="-25000" dirty="0"/>
              <a:t>2</a:t>
            </a:r>
            <a:r>
              <a:rPr lang="en-US" dirty="0"/>
              <a:t>)/ (NRB</a:t>
            </a:r>
            <a:r>
              <a:rPr lang="en-US" baseline="-25000" dirty="0"/>
              <a:t>1</a:t>
            </a:r>
            <a:r>
              <a:rPr lang="en-US" dirty="0"/>
              <a:t>*SCS</a:t>
            </a:r>
            <a:r>
              <a:rPr lang="en-US" baseline="-25000" dirty="0"/>
              <a:t>1</a:t>
            </a:r>
            <a:r>
              <a:rPr lang="en-US" dirty="0"/>
              <a:t> +NRB</a:t>
            </a:r>
            <a:r>
              <a:rPr lang="en-US" baseline="-25000" dirty="0"/>
              <a:t>2</a:t>
            </a:r>
            <a:r>
              <a:rPr lang="en-US" dirty="0"/>
              <a:t>*SCS</a:t>
            </a:r>
            <a:r>
              <a:rPr lang="en-US" baseline="-25000" dirty="0"/>
              <a:t>2</a:t>
            </a:r>
            <a:r>
              <a:rPr lang="en-US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rgbClr val="FF000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3782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0950D8094C35F4CA78BB754F2736DFC" ma:contentTypeVersion="13" ma:contentTypeDescription="Create a new document." ma:contentTypeScope="" ma:versionID="0bc3b893d2ca181927fb69f03c225602">
  <xsd:schema xmlns:xsd="http://www.w3.org/2001/XMLSchema" xmlns:xs="http://www.w3.org/2001/XMLSchema" xmlns:p="http://schemas.microsoft.com/office/2006/metadata/properties" xmlns:ns3="1929b448-875c-41b5-9ef9-a74e7ff7005c" xmlns:ns4="468205d2-1d1d-4d66-9ec2-8f6b59beddc6" targetNamespace="http://schemas.microsoft.com/office/2006/metadata/properties" ma:root="true" ma:fieldsID="157ec3d38ca71aff80b2e63eebb99242" ns3:_="" ns4:_="">
    <xsd:import namespace="1929b448-875c-41b5-9ef9-a74e7ff7005c"/>
    <xsd:import namespace="468205d2-1d1d-4d66-9ec2-8f6b59beddc6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29b448-875c-41b5-9ef9-a74e7ff7005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68205d2-1d1d-4d66-9ec2-8f6b59beddc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63B0B0A-A19C-4864-A078-ED7EB756B1E7}">
  <ds:schemaRefs>
    <ds:schemaRef ds:uri="http://schemas.microsoft.com/office/infopath/2007/PartnerControls"/>
    <ds:schemaRef ds:uri="http://purl.org/dc/terms/"/>
    <ds:schemaRef ds:uri="http://schemas.microsoft.com/office/2006/documentManagement/types"/>
    <ds:schemaRef ds:uri="1929b448-875c-41b5-9ef9-a74e7ff7005c"/>
    <ds:schemaRef ds:uri="468205d2-1d1d-4d66-9ec2-8f6b59beddc6"/>
    <ds:schemaRef ds:uri="http://www.w3.org/XML/1998/namespace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B4AF560-F663-4923-A44B-E98BDAF6D3D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90C4AF6-0688-4015-8C86-E86F4FC9EE9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929b448-875c-41b5-9ef9-a74e7ff7005c"/>
    <ds:schemaRef ds:uri="468205d2-1d1d-4d66-9ec2-8f6b59bedd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916</TotalTime>
  <Words>147</Words>
  <Application>Microsoft Office PowerPoint</Application>
  <PresentationFormat>Widescreen</PresentationFormat>
  <Paragraphs>18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WF for FR2 Intraband Non-contiguous UL CA MPR study</vt:lpstr>
      <vt:lpstr>Simulation/measurement assumptions</vt:lpstr>
      <vt:lpstr>Simulation/measurement scenarios</vt:lpstr>
      <vt:lpstr>MPR Schemes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Nokia</dc:creator>
  <cp:lastModifiedBy>Nokia</cp:lastModifiedBy>
  <cp:revision>14</cp:revision>
  <dcterms:created xsi:type="dcterms:W3CDTF">2019-11-19T01:55:19Z</dcterms:created>
  <dcterms:modified xsi:type="dcterms:W3CDTF">2019-11-21T03:04:09Z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0x010100D0950D8094C35F4CA78BB754F2736DFC</vt:lpwstr>
  </property>
</Properties>
</file>