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0" r:id="rId6"/>
    <p:sldId id="265" r:id="rId7"/>
    <p:sldId id="26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5D86567-62BB-4C73-8EA1-BCE4FDD625B5}" v="1" dt="2019-11-22T20:23:11.474"/>
    <p1510:client id="{FE18024B-CC6C-49F7-AECB-FCB2202002A1}" v="2" dt="2019-11-22T20:17:55.6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mant Iyer" userId="913335bb-3b58-4b6e-abaa-4eed84b2043c" providerId="ADAL" clId="{2EF7741F-4531-45B1-B05E-0B6DEF098123}"/>
    <pc:docChg chg="modSld">
      <pc:chgData name="Sumant Iyer" userId="913335bb-3b58-4b6e-abaa-4eed84b2043c" providerId="ADAL" clId="{2EF7741F-4531-45B1-B05E-0B6DEF098123}" dt="2019-11-22T20:17:56.626" v="3" actId="400"/>
      <pc:docMkLst>
        <pc:docMk/>
      </pc:docMkLst>
      <pc:sldChg chg="modSp">
        <pc:chgData name="Sumant Iyer" userId="913335bb-3b58-4b6e-abaa-4eed84b2043c" providerId="ADAL" clId="{2EF7741F-4531-45B1-B05E-0B6DEF098123}" dt="2019-11-22T20:17:56.626" v="3" actId="400"/>
        <pc:sldMkLst>
          <pc:docMk/>
          <pc:sldMk cId="609617581" sldId="265"/>
        </pc:sldMkLst>
        <pc:spChg chg="mod">
          <ac:chgData name="Sumant Iyer" userId="913335bb-3b58-4b6e-abaa-4eed84b2043c" providerId="ADAL" clId="{2EF7741F-4531-45B1-B05E-0B6DEF098123}" dt="2019-11-22T20:17:56.626" v="3" actId="400"/>
          <ac:spMkLst>
            <pc:docMk/>
            <pc:sldMk cId="609617581" sldId="265"/>
            <ac:spMk id="3" creationId="{DD60C942-7975-4EC3-8D2B-EB9DE2380C9A}"/>
          </ac:spMkLst>
        </pc:spChg>
      </pc:sldChg>
    </pc:docChg>
  </pc:docChgLst>
  <pc:docChgLst>
    <pc:chgData name="Sumant Iyer" userId="913335bb-3b58-4b6e-abaa-4eed84b2043c" providerId="ADAL" clId="{C5D86567-62BB-4C73-8EA1-BCE4FDD625B5}"/>
    <pc:docChg chg="custSel modSld">
      <pc:chgData name="Sumant Iyer" userId="913335bb-3b58-4b6e-abaa-4eed84b2043c" providerId="ADAL" clId="{C5D86567-62BB-4C73-8EA1-BCE4FDD625B5}" dt="2019-11-22T20:25:05.842" v="101" actId="20577"/>
      <pc:docMkLst>
        <pc:docMk/>
      </pc:docMkLst>
      <pc:sldChg chg="modSp">
        <pc:chgData name="Sumant Iyer" userId="913335bb-3b58-4b6e-abaa-4eed84b2043c" providerId="ADAL" clId="{C5D86567-62BB-4C73-8EA1-BCE4FDD625B5}" dt="2019-11-22T20:25:05.842" v="101" actId="20577"/>
        <pc:sldMkLst>
          <pc:docMk/>
          <pc:sldMk cId="609617581" sldId="265"/>
        </pc:sldMkLst>
        <pc:spChg chg="mod">
          <ac:chgData name="Sumant Iyer" userId="913335bb-3b58-4b6e-abaa-4eed84b2043c" providerId="ADAL" clId="{C5D86567-62BB-4C73-8EA1-BCE4FDD625B5}" dt="2019-11-22T20:25:05.842" v="101" actId="20577"/>
          <ac:spMkLst>
            <pc:docMk/>
            <pc:sldMk cId="609617581" sldId="265"/>
            <ac:spMk id="3" creationId="{DD60C942-7975-4EC3-8D2B-EB9DE2380C9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322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776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082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965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660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599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607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841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984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478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010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E10F2-2FEA-4448-BBA9-09DE30F77860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402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442720" y="1599883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 WF on FR2 DL Intra-band CA BW Enhancement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90320" y="4221798"/>
            <a:ext cx="9144000" cy="848042"/>
          </a:xfrm>
        </p:spPr>
        <p:txBody>
          <a:bodyPr/>
          <a:lstStyle/>
          <a:p>
            <a:r>
              <a:rPr lang="en-US" dirty="0"/>
              <a:t>Qualcomm, Apple, Nokia, Samsung</a:t>
            </a:r>
          </a:p>
        </p:txBody>
      </p:sp>
      <p:sp>
        <p:nvSpPr>
          <p:cNvPr id="5" name="矩形 4"/>
          <p:cNvSpPr/>
          <p:nvPr/>
        </p:nvSpPr>
        <p:spPr>
          <a:xfrm>
            <a:off x="126380" y="168256"/>
            <a:ext cx="12065619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­­­3GPP TSG-RAN WG4 Meeting #93</a:t>
            </a:r>
            <a:r>
              <a:rPr lang="en-GB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	          			                </a:t>
            </a: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R4-1916021 </a:t>
            </a:r>
          </a:p>
          <a:p>
            <a:pPr hangingPunct="0">
              <a:spcAft>
                <a:spcPts val="0"/>
              </a:spcAft>
            </a:pPr>
            <a:r>
              <a:rPr lang="en-US" sz="2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Reno, NV, 18-22 Nov. 2019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28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38731"/>
            <a:ext cx="10515600" cy="767306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7" name="內容版面配置區 5"/>
          <p:cNvSpPr txBox="1">
            <a:spLocks/>
          </p:cNvSpPr>
          <p:nvPr/>
        </p:nvSpPr>
        <p:spPr>
          <a:xfrm>
            <a:off x="652114" y="1893505"/>
            <a:ext cx="10515600" cy="345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Rel-16 DL CA BW enhancement feature is definition of DL-only frequency coverage spectrum [5]</a:t>
            </a:r>
          </a:p>
          <a:p>
            <a:r>
              <a:rPr lang="en-US" sz="3200" dirty="0"/>
              <a:t>Spectrum covered by Rel-15 DL frequency separation does not have the same properties as spectrum covered by Rel-16 DL-only spectrum</a:t>
            </a:r>
          </a:p>
          <a:p>
            <a:pPr lvl="1"/>
            <a:r>
              <a:rPr lang="en-US" sz="2800" dirty="0"/>
              <a:t>They cannot be added into a single parameter</a:t>
            </a:r>
          </a:p>
          <a:p>
            <a:pPr lvl="1"/>
            <a:r>
              <a:rPr lang="en-US" sz="2800" dirty="0"/>
              <a:t>Separate signaling must be introduced to describe properties of DL-only spectrum</a:t>
            </a:r>
          </a:p>
          <a:p>
            <a:pPr lvl="1"/>
            <a:r>
              <a:rPr lang="en-US" sz="2800" dirty="0"/>
              <a:t>Any new signaling must be backward compatible with rel-15</a:t>
            </a:r>
          </a:p>
          <a:p>
            <a:endParaRPr lang="en-US" sz="2000" dirty="0"/>
          </a:p>
          <a:p>
            <a:pPr lvl="1"/>
            <a:endParaRPr lang="en-US" sz="16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71767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56AFB1-EDF1-4004-B019-66567F0AD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245"/>
            <a:ext cx="10515600" cy="1325563"/>
          </a:xfrm>
        </p:spPr>
        <p:txBody>
          <a:bodyPr/>
          <a:lstStyle/>
          <a:p>
            <a:r>
              <a:rPr lang="en-US" b="1" dirty="0"/>
              <a:t>Way forward on signaling aspects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60C942-7975-4EC3-8D2B-EB9DE2380C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6787"/>
            <a:ext cx="10515600" cy="5380522"/>
          </a:xfrm>
        </p:spPr>
        <p:txBody>
          <a:bodyPr>
            <a:normAutofit fontScale="70000" lnSpcReduction="20000"/>
          </a:bodyPr>
          <a:lstStyle/>
          <a:p>
            <a:r>
              <a:rPr lang="en-US" sz="3200" dirty="0"/>
              <a:t>For Rel-16, extend the frequency separation class definition to include the following values for frequency separation ‘Fs’: </a:t>
            </a:r>
            <a:r>
              <a:rPr lang="en-US" dirty="0"/>
              <a:t>{800, 1000, 1200, 1400, 1600, 1800, 2000, 2200, 2400} MHz</a:t>
            </a:r>
          </a:p>
          <a:p>
            <a:pPr lvl="1"/>
            <a:r>
              <a:rPr lang="en-US" dirty="0"/>
              <a:t>Fs values </a:t>
            </a:r>
            <a:r>
              <a:rPr lang="en-US"/>
              <a:t>&gt; 1400 MHz </a:t>
            </a:r>
            <a:r>
              <a:rPr lang="en-US" dirty="0"/>
              <a:t>apply to downlink </a:t>
            </a:r>
            <a:r>
              <a:rPr lang="en-US"/>
              <a:t>frequency separation only</a:t>
            </a:r>
          </a:p>
          <a:p>
            <a:r>
              <a:rPr lang="en-US" altLang="zh-CN" dirty="0"/>
              <a:t>The signaling for DL-only frequency spectrum can be defined as below:</a:t>
            </a:r>
          </a:p>
          <a:p>
            <a:pPr lvl="1"/>
            <a:r>
              <a:rPr lang="en-US" dirty="0"/>
              <a:t>Alt1: Introduce a new DL-only frequency separation class, ‘</a:t>
            </a:r>
            <a:r>
              <a:rPr lang="en-US" dirty="0" err="1"/>
              <a:t>Fsd</a:t>
            </a:r>
            <a:r>
              <a:rPr lang="en-US" dirty="0"/>
              <a:t>’, such that:</a:t>
            </a:r>
          </a:p>
          <a:p>
            <a:pPr lvl="2"/>
            <a:r>
              <a:rPr lang="en-US" dirty="0"/>
              <a:t>A UE which has no restriction on the placement of UL coverage spectrum within the DL coverage spectrum does not signal this parameter</a:t>
            </a:r>
          </a:p>
          <a:p>
            <a:pPr lvl="2"/>
            <a:r>
              <a:rPr lang="en-US" dirty="0"/>
              <a:t>A UE which needs to restrict the placement of UL coverage spectrum within the DL coverage spectrum signals Fs and also signals </a:t>
            </a:r>
            <a:r>
              <a:rPr lang="en-US" dirty="0" err="1"/>
              <a:t>Fsd</a:t>
            </a:r>
            <a:endParaRPr lang="en-US" dirty="0"/>
          </a:p>
          <a:p>
            <a:pPr lvl="2"/>
            <a:r>
              <a:rPr lang="en-US" dirty="0"/>
              <a:t>The following values for </a:t>
            </a:r>
            <a:r>
              <a:rPr lang="en-US" dirty="0" err="1"/>
              <a:t>Fsd</a:t>
            </a:r>
            <a:r>
              <a:rPr lang="en-US" dirty="0"/>
              <a:t> shall be used: {</a:t>
            </a:r>
            <a:r>
              <a:rPr lang="en-US" altLang="zh-CN" dirty="0"/>
              <a:t>200, </a:t>
            </a:r>
            <a:r>
              <a:rPr lang="en-US" dirty="0"/>
              <a:t>400, 600, 800, 1000} MHz</a:t>
            </a:r>
          </a:p>
          <a:p>
            <a:pPr lvl="1"/>
            <a:r>
              <a:rPr lang="en-US" dirty="0"/>
              <a:t>Alt2: Per RF chain reporting of Fs</a:t>
            </a:r>
          </a:p>
          <a:p>
            <a:r>
              <a:rPr lang="en-US" dirty="0"/>
              <a:t>The spectrum covered by the DL-only frequency separation shall be located relative to bidirectional spectrum(*) in one of two configurations:</a:t>
            </a:r>
          </a:p>
          <a:p>
            <a:pPr lvl="1"/>
            <a:r>
              <a:rPr lang="en-US" dirty="0"/>
              <a:t>Extends on one side</a:t>
            </a:r>
          </a:p>
          <a:p>
            <a:pPr lvl="1"/>
            <a:r>
              <a:rPr lang="en-US" dirty="0"/>
              <a:t>Extends equally on both sides, half on each side</a:t>
            </a:r>
          </a:p>
          <a:p>
            <a:pPr lvl="2"/>
            <a:r>
              <a:rPr lang="en-US" dirty="0"/>
              <a:t>FFS if both-sided DL-only spectrum can be dropped for rel-16.</a:t>
            </a:r>
          </a:p>
          <a:p>
            <a:pPr lvl="2"/>
            <a:r>
              <a:rPr lang="en-US" dirty="0"/>
              <a:t>Single bit can be used to indicate configuration if both possibilities retained</a:t>
            </a:r>
          </a:p>
          <a:p>
            <a:r>
              <a:rPr lang="en-US" dirty="0"/>
              <a:t> Total DL frequency </a:t>
            </a:r>
            <a:r>
              <a:rPr lang="en-US" dirty="0" err="1"/>
              <a:t>Fs+Fsd</a:t>
            </a:r>
            <a:r>
              <a:rPr lang="en-US" dirty="0"/>
              <a:t> &lt;= 2400 MHz, where Fs &gt;= </a:t>
            </a:r>
            <a:r>
              <a:rPr lang="en-US" dirty="0" err="1"/>
              <a:t>Fsd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(*) Bidirectional spectrum is spectrum covered by DL frequency separation </a:t>
            </a:r>
          </a:p>
        </p:txBody>
      </p:sp>
    </p:spTree>
    <p:extLst>
      <p:ext uri="{BB962C8B-B14F-4D97-AF65-F5344CB8AC3E}">
        <p14:creationId xmlns:p14="http://schemas.microsoft.com/office/powerpoint/2010/main" val="6096175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38731"/>
            <a:ext cx="10515600" cy="767306"/>
          </a:xfrm>
        </p:spPr>
        <p:txBody>
          <a:bodyPr/>
          <a:lstStyle/>
          <a:p>
            <a:r>
              <a:rPr lang="en-US" dirty="0"/>
              <a:t>Reference contributions for RAN4#93</a:t>
            </a:r>
          </a:p>
        </p:txBody>
      </p:sp>
      <p:sp>
        <p:nvSpPr>
          <p:cNvPr id="7" name="內容版面配置區 5"/>
          <p:cNvSpPr txBox="1">
            <a:spLocks/>
          </p:cNvSpPr>
          <p:nvPr/>
        </p:nvSpPr>
        <p:spPr>
          <a:xfrm>
            <a:off x="652115" y="1893505"/>
            <a:ext cx="10701686" cy="345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lvl="0" indent="-514350">
              <a:buFont typeface="+mj-lt"/>
              <a:buAutoNum type="arabicPeriod"/>
            </a:pPr>
            <a:r>
              <a:rPr lang="en-US" sz="2400" dirty="0"/>
              <a:t>R4-1913140, ‘FR2 DL Intra-band CA BW Enhancement Feature Parameters’, Qualcomm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2400" dirty="0"/>
              <a:t>R4-1913538, ‘Views on FR2 frequency separation class enhancement’, Apple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2400" dirty="0"/>
              <a:t>R4-1914607, ‘Discussion on FR2 intra-band DL CA enhancement’, Nokia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2400" dirty="0"/>
              <a:t>R4-1915381, ‘On intra-band DL CA requirement for FR2’, Huawei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2400" dirty="0"/>
              <a:t>R4-1913042, ‘WF on DL Intra-band CA BW Enhancement</a:t>
            </a:r>
            <a:r>
              <a:rPr lang="en-US" sz="2400"/>
              <a:t>’, Qualcomm</a:t>
            </a:r>
            <a:endParaRPr lang="en-US" sz="2400" dirty="0"/>
          </a:p>
          <a:p>
            <a:pPr marL="514350" lvl="0" indent="-514350">
              <a:buFont typeface="+mj-lt"/>
              <a:buAutoNum type="arabicPeriod"/>
            </a:pPr>
            <a:endParaRPr lang="en-US" sz="2400" dirty="0"/>
          </a:p>
          <a:p>
            <a:pPr marL="514350" lvl="0" indent="-514350">
              <a:buFont typeface="+mj-lt"/>
              <a:buAutoNum type="arabicPeriod"/>
            </a:pPr>
            <a:endParaRPr lang="en-US" sz="2400" dirty="0"/>
          </a:p>
          <a:p>
            <a:endParaRPr lang="en-US" sz="1800" dirty="0"/>
          </a:p>
          <a:p>
            <a:pPr lvl="1"/>
            <a:endParaRPr lang="en-US" sz="14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7015764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0950D8094C35F4CA78BB754F2736DFC" ma:contentTypeVersion="13" ma:contentTypeDescription="Create a new document." ma:contentTypeScope="" ma:versionID="0bc3b893d2ca181927fb69f03c225602">
  <xsd:schema xmlns:xsd="http://www.w3.org/2001/XMLSchema" xmlns:xs="http://www.w3.org/2001/XMLSchema" xmlns:p="http://schemas.microsoft.com/office/2006/metadata/properties" xmlns:ns3="1929b448-875c-41b5-9ef9-a74e7ff7005c" xmlns:ns4="468205d2-1d1d-4d66-9ec2-8f6b59beddc6" targetNamespace="http://schemas.microsoft.com/office/2006/metadata/properties" ma:root="true" ma:fieldsID="157ec3d38ca71aff80b2e63eebb99242" ns3:_="" ns4:_="">
    <xsd:import namespace="1929b448-875c-41b5-9ef9-a74e7ff7005c"/>
    <xsd:import namespace="468205d2-1d1d-4d66-9ec2-8f6b59beddc6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29b448-875c-41b5-9ef9-a74e7ff7005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8205d2-1d1d-4d66-9ec2-8f6b59bedd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776F3C-844D-45B1-8465-E7698F3F33D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337DF95-2DCE-4448-B8BD-C34935A6993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F1C539D3-AD54-4B08-843D-775F4EDA43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929b448-875c-41b5-9ef9-a74e7ff7005c"/>
    <ds:schemaRef ds:uri="468205d2-1d1d-4d66-9ec2-8f6b59bedd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1636</TotalTime>
  <Words>411</Words>
  <Application>Microsoft Office PowerPoint</Application>
  <PresentationFormat>Widescreen</PresentationFormat>
  <Paragraphs>50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佈景主題</vt:lpstr>
      <vt:lpstr> WF on FR2 DL Intra-band CA BW Enhancement</vt:lpstr>
      <vt:lpstr>Background</vt:lpstr>
      <vt:lpstr>Way forward on signaling aspects</vt:lpstr>
      <vt:lpstr>Reference contributions for RAN4#93</vt:lpstr>
    </vt:vector>
  </TitlesOfParts>
  <Company>Mediatek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Analysis assumption for NR CA_n78-n79</dc:title>
  <dc:creator>Huanren Fu (傅煥仁)</dc:creator>
  <cp:keywords>CTPClassification=CTP_NT</cp:keywords>
  <cp:lastModifiedBy>Qualcomm2</cp:lastModifiedBy>
  <cp:revision>72</cp:revision>
  <dcterms:created xsi:type="dcterms:W3CDTF">2019-08-26T17:00:24Z</dcterms:created>
  <dcterms:modified xsi:type="dcterms:W3CDTF">2019-11-22T20:25:06Z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487c2b82-6f75-4c9e-b44d-56fa24110e46</vt:lpwstr>
  </property>
  <property fmtid="{D5CDD505-2E9C-101B-9397-08002B2CF9AE}" pid="4" name="CTP_TimeStamp">
    <vt:lpwstr>2019-08-30 06:09:48Z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0x010100D0950D8094C35F4CA78BB754F2736DFC</vt:lpwstr>
  </property>
</Properties>
</file>