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4"/>
  </p:notesMasterIdLst>
  <p:sldIdLst>
    <p:sldId id="290" r:id="rId5"/>
    <p:sldId id="318" r:id="rId6"/>
    <p:sldId id="321" r:id="rId7"/>
    <p:sldId id="323" r:id="rId8"/>
    <p:sldId id="324" r:id="rId9"/>
    <p:sldId id="325" r:id="rId10"/>
    <p:sldId id="326" r:id="rId11"/>
    <p:sldId id="327" r:id="rId12"/>
    <p:sldId id="328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124715-4465-4547-ADB4-79FEAD0DE3CB}" v="8" dt="2019-11-21T03:46:46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9" autoAdjust="0"/>
    <p:restoredTop sz="88978" autoAdjust="0"/>
  </p:normalViewPr>
  <p:slideViewPr>
    <p:cSldViewPr>
      <p:cViewPr varScale="1">
        <p:scale>
          <a:sx n="82" d="100"/>
          <a:sy n="82" d="100"/>
        </p:scale>
        <p:origin x="108" y="588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Electronics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#93 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US, 18</a:t>
            </a:r>
            <a:r>
              <a:rPr lang="en-US" altLang="ja-JP" sz="2400" baseline="30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– 22</a:t>
            </a:r>
            <a:r>
              <a:rPr lang="en-US" altLang="ja-JP" sz="2400" baseline="30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nd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Nov., 2019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R4-1915783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Transmit </a:t>
            </a:r>
            <a:r>
              <a:rPr lang="en-US" altLang="ko-KR" sz="2400" dirty="0"/>
              <a:t>Timing (</a:t>
            </a:r>
            <a:r>
              <a:rPr lang="en-US" altLang="ko-KR" sz="2400" dirty="0" err="1"/>
              <a:t>Te</a:t>
            </a:r>
            <a:r>
              <a:rPr lang="en-US" altLang="ko-KR" sz="2400" dirty="0" smtClean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Do not define NR V2X SL RRM requirements for the scenarios with FR2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as synchronization source in Rel-16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Do not define NR V2X SL RRM requirements for the scenarios with NR FR2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in </a:t>
            </a:r>
            <a:r>
              <a:rPr lang="en-US" altLang="ko-KR" sz="2000" dirty="0" smtClean="0"/>
              <a:t>Rel-16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SyncRef UE identification time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	SyncRef UE identification time is 3 SLSS periods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S-RSRP measurement period is not included in SyncRef UE identification time and shall be considered as a part of test case definition for the total measurement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Initiation/cease SLSS </a:t>
            </a:r>
            <a:r>
              <a:rPr lang="en-US" altLang="ko-KR" sz="2400" dirty="0" err="1"/>
              <a:t>Tx</a:t>
            </a:r>
            <a:r>
              <a:rPr lang="en-US" altLang="ko-KR" sz="2400" dirty="0"/>
              <a:t> with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as synchronization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For measurement time, re-use NR intra-frequency measurement with/without gaps time when </a:t>
            </a:r>
            <a:r>
              <a:rPr lang="en-GB" altLang="ko-KR" sz="2000" dirty="0" err="1"/>
              <a:t>gNB</a:t>
            </a:r>
            <a:r>
              <a:rPr lang="en-GB" altLang="ko-KR" sz="2000" dirty="0"/>
              <a:t> is used as synchronization reference source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sz="2000" dirty="0" err="1"/>
              <a:t>T</a:t>
            </a:r>
            <a:r>
              <a:rPr lang="en-GB" altLang="ko-KR" sz="2000" baseline="-25000" dirty="0" err="1"/>
              <a:t>evaluate,SLSS</a:t>
            </a:r>
            <a:r>
              <a:rPr lang="en-GB" altLang="ko-KR" sz="2000" dirty="0"/>
              <a:t> for the case w/o Gap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Agreement from on-line session(1/2)</a:t>
            </a:r>
            <a:endParaRPr lang="ko-KR" altLang="en-US" sz="32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197022"/>
              </p:ext>
            </p:extLst>
          </p:nvPr>
        </p:nvGraphicFramePr>
        <p:xfrm>
          <a:off x="1022350" y="5301208"/>
          <a:ext cx="10147300" cy="1244727"/>
        </p:xfrm>
        <a:graphic>
          <a:graphicData uri="http://schemas.openxmlformats.org/drawingml/2006/table">
            <a:tbl>
              <a:tblPr firstRow="1" firstCol="1" bandRow="1"/>
              <a:tblGrid>
                <a:gridCol w="3302000"/>
                <a:gridCol w="6845300"/>
              </a:tblGrid>
              <a:tr h="31115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2000" b="1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evaluate,SLSS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 DRX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max(2x200ms, ceil( 2x5 x K</a:t>
                      </a:r>
                      <a:r>
                        <a:rPr lang="en-GB" sz="18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x SMTC period)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cycle≤ 320ms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max(2x200ms, ceil(1.5 x 2 x 5 x K</a:t>
                      </a:r>
                      <a:r>
                        <a:rPr lang="en-GB" sz="1800" kern="100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x max(SMTC period, DRX cycle))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03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cycle&gt;320ms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ceil( 7 x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800" kern="100" baseline="-25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kern="100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x DRX cycle</a:t>
                      </a:r>
                      <a:endParaRPr lang="ko-KR" sz="1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587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TX Dropping Rate for selection/reselection of NR V2X synchronization reference source</a:t>
            </a:r>
            <a:r>
              <a:rPr lang="en-GB" altLang="ko-KR" sz="2400" dirty="0"/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Agreement from on-line </a:t>
            </a:r>
            <a:r>
              <a:rPr lang="en-US" altLang="ko-KR" sz="3200" dirty="0" smtClean="0"/>
              <a:t>session(2/2)</a:t>
            </a:r>
            <a:endParaRPr lang="ko-KR" altLang="en-US" sz="32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55911" y="1804988"/>
            <a:ext cx="10156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399194" y="1804988"/>
            <a:ext cx="19432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242519"/>
              </p:ext>
            </p:extLst>
          </p:nvPr>
        </p:nvGraphicFramePr>
        <p:xfrm>
          <a:off x="468544" y="1556792"/>
          <a:ext cx="11532112" cy="51125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532112"/>
              </a:tblGrid>
              <a:tr h="5112568">
                <a:tc>
                  <a:txBody>
                    <a:bodyPr/>
                    <a:lstStyle/>
                    <a:p>
                      <a:pPr marL="342900" lvl="0" indent="-342900" fontAlgn="auto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When GNSS synchronization reference source is configured as the highest priority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is synchronized to GNSS directly:</a:t>
                      </a:r>
                      <a:b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shall not drop any V2X SLSS and data transmission for the purpose of selection/reselection to the SyncRef UE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is synchronized to a SyncRef UE that is synchronized to GNSS directly or in-directly:</a:t>
                      </a:r>
                      <a:b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shall be able to identify newly detectable intra-frequency V2X SyncRef UE within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sec. UE is allowed to drop a maximum of Y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 of its SLSS transmissions during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 for the purpose of selection / reselection to the SyncRef UE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 other cases:</a:t>
                      </a:r>
                      <a:b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shall be able to identify newly detectable intra-frequency V2X SyncRef UE within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sec. UE is allowed to drop a maximum of Y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 of its V2X data and SLSS transmissions during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 for the purpose of selection / reselection to the SyncRef UE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342900" lvl="0" indent="-342900" fontAlgn="auto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When serving cell/</a:t>
                      </a:r>
                      <a:r>
                        <a:rPr lang="en-GB" altLang="ko-KR" sz="1700" b="0" kern="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PCell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synchronization reference source is configured as the highest priority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 shall be able to identify newly detectable intra-frequency V2X SyncRef UE within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sec. UE is allowed to drop a maximum of Y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% of its V2X data and SLSS transmissions during X</a:t>
                      </a:r>
                      <a:r>
                        <a:rPr lang="en-GB" altLang="ko-KR" sz="1700" b="0" kern="1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sec for the purpose of selection / reselection to the SyncRef UE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fontAlgn="auto" hangingPunct="0">
                        <a:spcAft>
                          <a:spcPts val="0"/>
                        </a:spcAft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 </a:t>
                      </a:r>
                      <a:r>
                        <a:rPr lang="en-US" altLang="ko-KR" sz="17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Where 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X1 = 1.6 sec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Y1% = 30%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X2 = 8 sec</a:t>
                      </a:r>
                      <a:endParaRPr lang="ko-KR" altLang="ko-KR" sz="1700" b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742950" lvl="1" indent="-285750" fontAlgn="auto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altLang="ko-KR" sz="1700" b="0" kern="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Y2% = 6%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496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 smtClean="0"/>
              <a:t>Not </a:t>
            </a:r>
            <a:r>
              <a:rPr lang="en-GB" altLang="ko-KR" sz="2400" dirty="0"/>
              <a:t>applicable scenarios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Single </a:t>
            </a:r>
            <a:r>
              <a:rPr lang="en-US" altLang="ko-KR" sz="2000" dirty="0"/>
              <a:t>carrier in NR V2X SL + </a:t>
            </a:r>
            <a:r>
              <a:rPr lang="en-US" altLang="ko-KR" sz="2000" dirty="0" smtClean="0"/>
              <a:t>EN-DC/NE-DC/</a:t>
            </a:r>
            <a:r>
              <a:rPr lang="en-US" altLang="zh-CN" sz="2000" dirty="0" smtClean="0"/>
              <a:t>NR-DC/</a:t>
            </a:r>
            <a:r>
              <a:rPr lang="en-US" altLang="ko-KR" sz="2000" dirty="0" smtClean="0"/>
              <a:t>NR-CA/LTE-CA/LTE-DC </a:t>
            </a:r>
            <a:r>
              <a:rPr lang="en-US" altLang="ko-KR" sz="2000" dirty="0"/>
              <a:t>in Uu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	NR V2X SL is dedicated to NR V2X SL and is not used for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link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Not </a:t>
            </a:r>
            <a:r>
              <a:rPr lang="en-US" altLang="ko-KR" sz="3200" dirty="0" smtClean="0"/>
              <a:t>Applicable scenario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17889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Ping-Pong effect when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&amp; </a:t>
            </a:r>
            <a:r>
              <a:rPr lang="en-US" altLang="ko-KR" sz="2400" dirty="0" err="1"/>
              <a:t>eNB</a:t>
            </a:r>
            <a:r>
              <a:rPr lang="en-US" altLang="ko-KR" sz="2400" dirty="0"/>
              <a:t> are in the same priority (EN-DC/NE-DC)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Not </a:t>
            </a:r>
            <a:r>
              <a:rPr lang="en-US" altLang="ko-KR" sz="2000" dirty="0"/>
              <a:t>consider in Rel-16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Study </a:t>
            </a:r>
            <a:r>
              <a:rPr lang="en-US" altLang="ko-KR" sz="2400" dirty="0"/>
              <a:t>Ping-Pong effect when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is timing reference </a:t>
            </a:r>
            <a:r>
              <a:rPr lang="en-US" altLang="ko-KR" sz="2400" dirty="0" smtClean="0"/>
              <a:t>source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RX Dropping Rate for selection/reselection of NR V2X synchronization reference </a:t>
            </a:r>
            <a:r>
              <a:rPr lang="en-US" altLang="ko-KR" sz="2400" dirty="0" smtClean="0"/>
              <a:t>source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UE </a:t>
            </a:r>
            <a:r>
              <a:rPr lang="en-US" altLang="ko-KR" sz="2000" dirty="0"/>
              <a:t>is allowed to drop up to X slots of its V2X data reception per PSBCH monitoring occasion and overall drop rate shall not exceed [0.3%] of its V2X data reception during </a:t>
            </a:r>
            <a:r>
              <a:rPr lang="en-US" altLang="ko-KR" sz="2000" dirty="0" err="1"/>
              <a:t>T</a:t>
            </a:r>
            <a:r>
              <a:rPr lang="en-US" altLang="ko-KR" sz="2000" baseline="-25000" dirty="0" err="1"/>
              <a:t>detect,SyncRef</a:t>
            </a:r>
            <a:r>
              <a:rPr lang="en-US" altLang="ko-KR" sz="2000" baseline="-25000" dirty="0"/>
              <a:t> UE_V2X</a:t>
            </a:r>
            <a:r>
              <a:rPr lang="en-US" altLang="ko-KR" sz="2000" dirty="0"/>
              <a:t> for the purpose of selection / reselection to the SyncRef UE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Define </a:t>
            </a:r>
            <a:r>
              <a:rPr lang="en-US" altLang="ko-KR" sz="2000" dirty="0"/>
              <a:t>X value in next meeting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Synchronization(1/2)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47489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Initiation/cease SLSS </a:t>
            </a:r>
            <a:r>
              <a:rPr lang="en-GB" altLang="ko-KR" sz="2000" dirty="0" err="1"/>
              <a:t>Tx</a:t>
            </a:r>
            <a:r>
              <a:rPr lang="en-GB" altLang="ko-KR" sz="2000" dirty="0"/>
              <a:t> with </a:t>
            </a:r>
            <a:r>
              <a:rPr lang="en-GB" altLang="ko-KR" sz="2000" dirty="0" err="1"/>
              <a:t>gNB</a:t>
            </a:r>
            <a:r>
              <a:rPr lang="en-GB" altLang="ko-KR" sz="2000" dirty="0"/>
              <a:t> as </a:t>
            </a:r>
            <a:r>
              <a:rPr lang="en-GB" altLang="ko-KR" sz="2000" dirty="0" smtClean="0"/>
              <a:t>synchronization</a:t>
            </a: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err="1"/>
              <a:t>T</a:t>
            </a:r>
            <a:r>
              <a:rPr lang="en-US" altLang="ko-KR" baseline="-25000" dirty="0" err="1"/>
              <a:t>evaluate,SLSS</a:t>
            </a:r>
            <a:r>
              <a:rPr lang="en-US" altLang="ko-KR" dirty="0"/>
              <a:t> for the case with </a:t>
            </a:r>
            <a:r>
              <a:rPr lang="en-US" altLang="ko-KR" dirty="0" smtClean="0"/>
              <a:t>Gap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Initiation/cease SLSS </a:t>
            </a:r>
            <a:r>
              <a:rPr lang="en-GB" altLang="ko-KR" sz="2000" dirty="0" err="1"/>
              <a:t>Tx</a:t>
            </a:r>
            <a:r>
              <a:rPr lang="en-GB" altLang="ko-KR" sz="2000" dirty="0"/>
              <a:t> with GNSS as </a:t>
            </a:r>
            <a:r>
              <a:rPr lang="en-GB" altLang="ko-KR" sz="2000" dirty="0" smtClean="0"/>
              <a:t>synchronization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Reuse </a:t>
            </a:r>
            <a:r>
              <a:rPr lang="en-US" altLang="ko-KR" dirty="0"/>
              <a:t>the evaluation time of </a:t>
            </a:r>
            <a:r>
              <a:rPr lang="en-US" altLang="ko-KR" dirty="0" err="1"/>
              <a:t>gNB</a:t>
            </a:r>
            <a:r>
              <a:rPr lang="en-US" altLang="ko-KR" dirty="0"/>
              <a:t> when </a:t>
            </a:r>
            <a:r>
              <a:rPr lang="en-US" altLang="ko-KR" dirty="0" err="1"/>
              <a:t>gNB</a:t>
            </a:r>
            <a:r>
              <a:rPr lang="en-US" altLang="ko-KR" dirty="0"/>
              <a:t> is serving cell and UE is in-coverage of </a:t>
            </a:r>
            <a:r>
              <a:rPr lang="en-US" altLang="ko-KR" dirty="0" err="1"/>
              <a:t>gNB</a:t>
            </a:r>
            <a:endParaRPr lang="en-US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Reuse </a:t>
            </a:r>
            <a:r>
              <a:rPr lang="en-US" altLang="ko-KR" dirty="0"/>
              <a:t>the evaluation time of </a:t>
            </a:r>
            <a:r>
              <a:rPr lang="en-US" altLang="ko-KR" dirty="0" err="1"/>
              <a:t>eNB</a:t>
            </a:r>
            <a:r>
              <a:rPr lang="en-US" altLang="ko-KR" dirty="0"/>
              <a:t> when </a:t>
            </a:r>
            <a:r>
              <a:rPr lang="en-US" altLang="ko-KR" dirty="0" err="1"/>
              <a:t>eNB</a:t>
            </a:r>
            <a:r>
              <a:rPr lang="en-US" altLang="ko-KR" dirty="0"/>
              <a:t> is serving cell and UE is in-coverage of </a:t>
            </a:r>
            <a:r>
              <a:rPr lang="en-US" altLang="ko-KR" dirty="0" err="1"/>
              <a:t>eNB</a:t>
            </a:r>
            <a:endParaRPr lang="en-US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[ </a:t>
            </a:r>
            <a:r>
              <a:rPr lang="en-US" altLang="ko-KR" dirty="0"/>
              <a:t>] will be put in RRM spec. before RAN1’s agreement on 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Initiation/cease SLSS </a:t>
            </a:r>
            <a:r>
              <a:rPr lang="en-GB" altLang="ko-KR" sz="2000" dirty="0" err="1"/>
              <a:t>Tx</a:t>
            </a:r>
            <a:r>
              <a:rPr lang="en-GB" altLang="ko-KR" sz="2000" dirty="0"/>
              <a:t> with SyncRef UE as synchronization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dirty="0"/>
              <a:t>Side </a:t>
            </a:r>
            <a:r>
              <a:rPr lang="en-GB" altLang="ko-KR" dirty="0" smtClean="0"/>
              <a:t>condition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Option 1 </a:t>
            </a:r>
            <a:r>
              <a:rPr lang="en-US" altLang="ko-KR" dirty="0"/>
              <a:t>: -6dB same as NR </a:t>
            </a:r>
            <a:r>
              <a:rPr lang="en-US" altLang="ko-KR" dirty="0" err="1"/>
              <a:t>Uu</a:t>
            </a:r>
            <a:r>
              <a:rPr lang="en-US" altLang="ko-KR" dirty="0"/>
              <a:t> measurement(LTE-V2X measurement)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Option 2 </a:t>
            </a:r>
            <a:r>
              <a:rPr lang="en-US" altLang="ko-KR" dirty="0"/>
              <a:t>: 0dB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Other </a:t>
            </a:r>
            <a:r>
              <a:rPr lang="en-US" altLang="ko-KR" dirty="0"/>
              <a:t>options are not </a:t>
            </a:r>
            <a:r>
              <a:rPr lang="en-US" altLang="ko-KR" dirty="0" smtClean="0"/>
              <a:t>precluded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dirty="0"/>
              <a:t>Measurement time of </a:t>
            </a:r>
            <a:r>
              <a:rPr lang="en-GB" altLang="ko-KR" dirty="0" smtClean="0"/>
              <a:t>S-RSRP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altLang="ko-KR" dirty="0" smtClean="0"/>
              <a:t>320ms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dirty="0" err="1"/>
              <a:t>T</a:t>
            </a:r>
            <a:r>
              <a:rPr lang="en-GB" altLang="ko-KR" baseline="-25000" dirty="0" err="1"/>
              <a:t>evaluate,SLSS</a:t>
            </a:r>
            <a:r>
              <a:rPr lang="en-GB" altLang="ko-KR" dirty="0"/>
              <a:t> </a:t>
            </a:r>
            <a:endParaRPr lang="ko-KR" altLang="ko-KR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 smtClean="0"/>
              <a:t>640ms</a:t>
            </a: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Synchronization(2/2)</a:t>
            </a:r>
            <a:endParaRPr lang="ko-KR" altLang="en-US" sz="3200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178832"/>
              </p:ext>
            </p:extLst>
          </p:nvPr>
        </p:nvGraphicFramePr>
        <p:xfrm>
          <a:off x="839416" y="1412776"/>
          <a:ext cx="10513168" cy="1405971"/>
        </p:xfrm>
        <a:graphic>
          <a:graphicData uri="http://schemas.openxmlformats.org/drawingml/2006/table">
            <a:tbl>
              <a:tblPr firstRow="1" firstCol="1" bandRow="1"/>
              <a:tblGrid>
                <a:gridCol w="2501232"/>
                <a:gridCol w="8011936"/>
              </a:tblGrid>
              <a:tr h="32711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1400" b="1" kern="100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evaluate,SLSS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7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 DRX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max(2x200ms, 2 x 5 x max(MGRP, SMTC period)) x CSSF</a:t>
                      </a:r>
                      <a:r>
                        <a:rPr lang="en-GB" sz="1800" kern="100" baseline="-25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2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cycle≤ 320ms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800" kern="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max(2x200ms, ceil(1.5x2x 5) x max(MGRP, SMTC period,DRX cycle)) x CSSF</a:t>
                      </a:r>
                      <a:r>
                        <a:rPr lang="en-GB" sz="1800" kern="100" baseline="-25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7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cycle&gt;320ms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6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 x max(MGRP, DRX cycle) x </a:t>
                      </a:r>
                      <a:r>
                        <a:rPr lang="en-GB" sz="1800" kern="1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CSSF</a:t>
                      </a:r>
                      <a:r>
                        <a:rPr lang="en-GB" sz="1800" kern="100" baseline="-25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1400" kern="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587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when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BWP switching, and RRC configuration/reconfiguration for SL(if supported) are performed simultaneously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Following NR </a:t>
            </a:r>
            <a:r>
              <a:rPr lang="en-US" altLang="ko-KR" dirty="0" err="1"/>
              <a:t>Uu</a:t>
            </a:r>
            <a:r>
              <a:rPr lang="en-US" altLang="ko-KR" dirty="0"/>
              <a:t>, do not consider compound actions involving RRC reconfiguration in RAN4 requirement for single carrier in </a:t>
            </a:r>
            <a:r>
              <a:rPr lang="en-US" altLang="ko-KR" dirty="0" err="1"/>
              <a:t>Uu</a:t>
            </a:r>
            <a:r>
              <a:rPr lang="en-US" altLang="ko-KR" dirty="0"/>
              <a:t> </a:t>
            </a:r>
            <a:r>
              <a:rPr lang="en-US" altLang="ko-KR" dirty="0" smtClean="0"/>
              <a:t>link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requirement on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due to NR SL BWP re-configuration</a:t>
            </a:r>
            <a:endParaRPr lang="en-GB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Do not define the 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requirement on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due to SL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/Rx operation in ITS band</a:t>
            </a: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Do not define the 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Note : </a:t>
            </a:r>
            <a:r>
              <a:rPr lang="en-US" altLang="ko-KR" dirty="0" smtClean="0"/>
              <a:t>Data </a:t>
            </a:r>
            <a:r>
              <a:rPr lang="en-US" altLang="ko-KR" dirty="0"/>
              <a:t>drop may be possible due to power sharing between SL &amp; UL, it does not define interruption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requirement on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due to NR SL carrier switching during the RRC reconfiguration procedure (no BWP </a:t>
            </a:r>
            <a:r>
              <a:rPr lang="en-US" altLang="ko-KR" sz="2000" dirty="0" smtClean="0"/>
              <a:t>switching)</a:t>
            </a:r>
            <a:endParaRPr lang="en-GB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It is not a valid scenario in </a:t>
            </a:r>
            <a:r>
              <a:rPr lang="en-US" altLang="ko-KR" dirty="0" smtClean="0"/>
              <a:t>Rel-16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to SL due to synchronization source </a:t>
            </a:r>
            <a:r>
              <a:rPr lang="en-US" altLang="ko-KR" sz="2000" dirty="0" smtClean="0"/>
              <a:t>change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Allow interruption of 1ms on SL </a:t>
            </a:r>
            <a:r>
              <a:rPr lang="en-US" altLang="ko-KR" dirty="0" err="1"/>
              <a:t>Tx</a:t>
            </a:r>
            <a:r>
              <a:rPr lang="en-US" altLang="ko-KR" dirty="0"/>
              <a:t> and Rx during synchronization source change for all SCS in NR </a:t>
            </a:r>
            <a:r>
              <a:rPr lang="en-US" altLang="ko-KR" dirty="0" smtClean="0"/>
              <a:t>V2X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Interruption to SL due to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RRC </a:t>
            </a:r>
            <a:r>
              <a:rPr lang="en-US" altLang="ko-KR" sz="2000" dirty="0" smtClean="0"/>
              <a:t>configuration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Do not specify the requirement</a:t>
            </a:r>
            <a:endParaRPr lang="en-GB" altLang="ko-KR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Interruption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21909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Autonomous Resource Reselection measurement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Define </a:t>
            </a:r>
            <a:r>
              <a:rPr lang="en-US" altLang="ko-KR" sz="2000" dirty="0"/>
              <a:t>requirement for resource selection/reselection measurement based on single-shot L1 SL-RSRP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Whether </a:t>
            </a:r>
            <a:r>
              <a:rPr lang="en-US" altLang="ko-KR" sz="2000" dirty="0"/>
              <a:t>to define other measurement requirements needs RAN1’s further </a:t>
            </a:r>
            <a:r>
              <a:rPr lang="en-US" altLang="ko-KR" sz="2000" dirty="0" smtClean="0"/>
              <a:t>inputs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RSSI measurement for congestion control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Base </a:t>
            </a:r>
            <a:r>
              <a:rPr lang="en-US" altLang="ko-KR" sz="2000" dirty="0"/>
              <a:t>line is that the S-RSSI measurement accuracy requirements in LTE V2X can be reused for defining SL-RSSI measurement accuracy requirements in NR V2X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After </a:t>
            </a:r>
            <a:r>
              <a:rPr lang="en-US" altLang="ko-KR" sz="2000" dirty="0"/>
              <a:t>RAN1 measurement procedure is completed, it should be reconsidered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Resource </a:t>
            </a:r>
            <a:r>
              <a:rPr lang="en-US" altLang="ko-KR" sz="2400" dirty="0"/>
              <a:t>pre-emption </a:t>
            </a:r>
            <a:r>
              <a:rPr lang="en-US" altLang="ko-KR" sz="2400" dirty="0" smtClean="0"/>
              <a:t>mechanism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Study whether define or not requirement to verify resource pre-emption mechanism</a:t>
            </a:r>
            <a:endParaRPr lang="en-GB" altLang="ko-KR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92989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err="1"/>
              <a:t>Tx</a:t>
            </a:r>
            <a:r>
              <a:rPr lang="en-US" altLang="ko-KR" sz="2400" dirty="0"/>
              <a:t>-Rx distance-based HARQ feedback for </a:t>
            </a:r>
            <a:r>
              <a:rPr lang="en-US" altLang="ko-KR" sz="2400" dirty="0" err="1"/>
              <a:t>groupcast</a:t>
            </a:r>
            <a:endParaRPr lang="en-US" altLang="ko-KR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Study </a:t>
            </a:r>
            <a:r>
              <a:rPr lang="en-US" altLang="ko-KR" sz="2000" dirty="0"/>
              <a:t>to introduce the requirement for distance-based HARQ feedback option 1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Next </a:t>
            </a:r>
            <a:r>
              <a:rPr lang="en-US" altLang="ko-KR" sz="2000" dirty="0"/>
              <a:t>meeting, RAN4 should decide whether to introduce the requirement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Unicast, </a:t>
            </a:r>
            <a:r>
              <a:rPr lang="en-US" altLang="ko-KR" sz="3200" dirty="0" err="1"/>
              <a:t>groupcast</a:t>
            </a:r>
            <a:r>
              <a:rPr lang="en-US" altLang="ko-KR" sz="3200" dirty="0"/>
              <a:t> related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37245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9FDC7FD-A4EA-478E-AED3-CA1706B628A8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bcc01d59-85de-4ef9-881e-76d8b6a6f841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1F775F-FBE4-4F33-A9E2-E380E0E6E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11833</TotalTime>
  <Words>684</Words>
  <Application>Microsoft Office PowerPoint</Application>
  <PresentationFormat>와이드스크린</PresentationFormat>
  <Paragraphs>116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0" baseType="lpstr">
      <vt:lpstr>Meiryo UI</vt:lpstr>
      <vt:lpstr>SimSun</vt:lpstr>
      <vt:lpstr>SimSun</vt:lpstr>
      <vt:lpstr>맑은 고딕</vt:lpstr>
      <vt:lpstr>Arial</vt:lpstr>
      <vt:lpstr>Calibri</vt:lpstr>
      <vt:lpstr>Calibri Light</vt:lpstr>
      <vt:lpstr>Courier New</vt:lpstr>
      <vt:lpstr>Symbol</vt:lpstr>
      <vt:lpstr>Times New Roman</vt:lpstr>
      <vt:lpstr>Office 主题</vt:lpstr>
      <vt:lpstr>WF on NR V2X RRM requirement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양윤오/책임연구원/차세대표준(연)5G표준Task(yoonoh.yang@lge.com)</cp:lastModifiedBy>
  <cp:revision>477</cp:revision>
  <dcterms:created xsi:type="dcterms:W3CDTF">2016-01-12T08:39:00Z</dcterms:created>
  <dcterms:modified xsi:type="dcterms:W3CDTF">2019-11-22T15:11:52Z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  <property fmtid="{D5CDD505-2E9C-101B-9397-08002B2CF9AE}" pid="11" name="_AdHocReviewCycleID">
    <vt:i4>1873508628</vt:i4>
  </property>
  <property fmtid="{D5CDD505-2E9C-101B-9397-08002B2CF9AE}" pid="12" name="_NewReviewCycle">
    <vt:lpwstr/>
  </property>
  <property fmtid="{D5CDD505-2E9C-101B-9397-08002B2CF9AE}" pid="13" name="_EmailSubject">
    <vt:lpwstr>[RAN4 NR SL RRM]  NR V2X RRM WF</vt:lpwstr>
  </property>
  <property fmtid="{D5CDD505-2E9C-101B-9397-08002B2CF9AE}" pid="14" name="_AuthorEmail">
    <vt:lpwstr>taoxuhua@catt.cn</vt:lpwstr>
  </property>
  <property fmtid="{D5CDD505-2E9C-101B-9397-08002B2CF9AE}" pid="15" name="_AuthorEmailDisplayName">
    <vt:lpwstr>taoxuhua</vt:lpwstr>
  </property>
</Properties>
</file>