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63" r:id="rId6"/>
    <p:sldId id="26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0976" autoAdjust="0"/>
  </p:normalViewPr>
  <p:slideViewPr>
    <p:cSldViewPr>
      <p:cViewPr>
        <p:scale>
          <a:sx n="90" d="100"/>
          <a:sy n="90" d="100"/>
        </p:scale>
        <p:origin x="-7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6D09ACF-E414-46F7-BF05-AEE7947A177E}"/>
    <pc:docChg chg="custSel modSld">
      <pc:chgData name="Santhan Thangarasa" userId="408d9f9c-4a2c-4dc8-a0f4-253ef568dfdf" providerId="ADAL" clId="{26D09ACF-E414-46F7-BF05-AEE7947A177E}" dt="2019-10-17T11:11:09.756" v="168" actId="20577"/>
      <pc:docMkLst>
        <pc:docMk/>
      </pc:docMkLst>
      <pc:sldChg chg="modSp">
        <pc:chgData name="Santhan Thangarasa" userId="408d9f9c-4a2c-4dc8-a0f4-253ef568dfdf" providerId="ADAL" clId="{26D09ACF-E414-46F7-BF05-AEE7947A177E}" dt="2019-10-17T10:59:32.674" v="1" actId="400"/>
        <pc:sldMkLst>
          <pc:docMk/>
          <pc:sldMk cId="1174537096" sldId="263"/>
        </pc:sldMkLst>
        <pc:spChg chg="mod">
          <ac:chgData name="Santhan Thangarasa" userId="408d9f9c-4a2c-4dc8-a0f4-253ef568dfdf" providerId="ADAL" clId="{26D09ACF-E414-46F7-BF05-AEE7947A177E}" dt="2019-10-17T10:59:32.674" v="1" actId="400"/>
          <ac:spMkLst>
            <pc:docMk/>
            <pc:sldMk cId="1174537096" sldId="263"/>
            <ac:spMk id="3" creationId="{00000000-0000-0000-0000-000000000000}"/>
          </ac:spMkLst>
        </pc:spChg>
      </pc:sldChg>
      <pc:sldChg chg="modSp">
        <pc:chgData name="Santhan Thangarasa" userId="408d9f9c-4a2c-4dc8-a0f4-253ef568dfdf" providerId="ADAL" clId="{26D09ACF-E414-46F7-BF05-AEE7947A177E}" dt="2019-10-17T11:11:09.756" v="168" actId="20577"/>
        <pc:sldMkLst>
          <pc:docMk/>
          <pc:sldMk cId="1386362269" sldId="265"/>
        </pc:sldMkLst>
        <pc:spChg chg="mod">
          <ac:chgData name="Santhan Thangarasa" userId="408d9f9c-4a2c-4dc8-a0f4-253ef568dfdf" providerId="ADAL" clId="{26D09ACF-E414-46F7-BF05-AEE7947A177E}" dt="2019-10-17T11:11:09.756" v="168" actId="20577"/>
          <ac:spMkLst>
            <pc:docMk/>
            <pc:sldMk cId="1386362269" sldId="265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CSI-RS L3 RRM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93</a:t>
            </a:r>
            <a:r>
              <a:rPr lang="en-GB" altLang="zh-CN" sz="2400" b="1" dirty="0"/>
              <a:t>	           		   </a:t>
            </a:r>
            <a:r>
              <a:rPr lang="en-GB" altLang="zh-CN" sz="2400" b="1" dirty="0" smtClean="0"/>
              <a:t>R4-191</a:t>
            </a:r>
            <a:r>
              <a:rPr lang="en-US" altLang="zh-CN" sz="2400" b="1" dirty="0" smtClean="0"/>
              <a:t>3749</a:t>
            </a:r>
            <a:endParaRPr lang="zh-CN" altLang="zh-CN" sz="2400" dirty="0"/>
          </a:p>
          <a:p>
            <a:pPr algn="just"/>
            <a:r>
              <a:rPr lang="en-US" altLang="zh-CN" sz="2400" b="1" dirty="0" smtClean="0"/>
              <a:t>Reno</a:t>
            </a:r>
            <a:r>
              <a:rPr lang="en-GB" altLang="zh-CN" sz="2400" b="1" dirty="0" smtClean="0"/>
              <a:t>, </a:t>
            </a:r>
            <a:r>
              <a:rPr lang="en-US" altLang="zh-CN" sz="2400" b="1" dirty="0" smtClean="0"/>
              <a:t>USA</a:t>
            </a:r>
            <a:r>
              <a:rPr lang="en-GB" altLang="zh-CN" sz="2400" b="1" dirty="0" smtClean="0"/>
              <a:t>, 18 </a:t>
            </a:r>
            <a:r>
              <a:rPr lang="en-US" altLang="zh-CN" sz="2400" b="1" dirty="0" smtClean="0"/>
              <a:t>- 22</a:t>
            </a:r>
            <a:r>
              <a:rPr lang="en-GB" altLang="zh-CN" sz="2400" b="1" dirty="0" smtClean="0"/>
              <a:t> </a:t>
            </a:r>
            <a:r>
              <a:rPr lang="en-US" altLang="zh-CN" sz="2400" b="1" dirty="0" smtClean="0"/>
              <a:t>Nov </a:t>
            </a:r>
            <a:r>
              <a:rPr lang="en-GB" altLang="zh-CN" sz="2400" b="1" dirty="0" smtClean="0"/>
              <a:t>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CSI-RS configuration for measurement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56185"/>
            <a:ext cx="8928992" cy="4925143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/>
              <a:t>CSI-RS configurations (bandwidth of CSI-RS and density of CSI-RS resource) used to define requirements</a:t>
            </a:r>
            <a:endParaRPr lang="zh-CN" altLang="zh-CN" sz="2000" dirty="0"/>
          </a:p>
          <a:p>
            <a:pPr lvl="0"/>
            <a:r>
              <a:rPr lang="en-US" altLang="zh-CN" sz="2000" dirty="0"/>
              <a:t>Define requirements at least for 1 set of configurations</a:t>
            </a:r>
            <a:endParaRPr lang="zh-CN" altLang="zh-CN" sz="2000" dirty="0"/>
          </a:p>
          <a:p>
            <a:pPr lvl="1"/>
            <a:r>
              <a:rPr lang="en-US" altLang="zh-CN" sz="1800" dirty="0"/>
              <a:t>Option 1: 48PRBs and D = 1 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2: 48PRBs and D = 3 </a:t>
            </a:r>
            <a:endParaRPr lang="zh-CN" altLang="zh-CN" sz="1800" dirty="0"/>
          </a:p>
          <a:p>
            <a:pPr lvl="0"/>
            <a:r>
              <a:rPr lang="en-US" altLang="zh-CN" sz="2000" dirty="0"/>
              <a:t>FFS whether to define requirements for additional configurations</a:t>
            </a:r>
            <a:endParaRPr lang="zh-CN" altLang="zh-CN" sz="2000" dirty="0"/>
          </a:p>
          <a:p>
            <a:pPr lvl="1"/>
            <a:r>
              <a:rPr lang="en-US" altLang="zh-CN" sz="1800" dirty="0"/>
              <a:t>48PRBs and D = 1 </a:t>
            </a:r>
            <a:endParaRPr lang="zh-CN" altLang="zh-CN" sz="1800" dirty="0"/>
          </a:p>
          <a:p>
            <a:pPr lvl="1"/>
            <a:r>
              <a:rPr lang="en-US" altLang="zh-CN" sz="1800" dirty="0"/>
              <a:t>48PRBs and D = 3 </a:t>
            </a:r>
            <a:endParaRPr lang="zh-CN" altLang="zh-CN" sz="1800" dirty="0"/>
          </a:p>
          <a:p>
            <a:pPr lvl="1"/>
            <a:r>
              <a:rPr lang="en-US" altLang="zh-CN" sz="1800" dirty="0"/>
              <a:t>96PRBs and D = 1 </a:t>
            </a:r>
            <a:endParaRPr lang="zh-CN" altLang="zh-CN" sz="1800" dirty="0"/>
          </a:p>
          <a:p>
            <a:pPr lvl="1"/>
            <a:r>
              <a:rPr lang="en-US" altLang="zh-CN" sz="1800" dirty="0"/>
              <a:t>96PRBs and D = 3 </a:t>
            </a:r>
            <a:endParaRPr lang="zh-CN" altLang="zh-CN" sz="18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MO configuration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56185"/>
            <a:ext cx="8928992" cy="4925143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/>
              <a:t>MO configuration</a:t>
            </a:r>
            <a:endParaRPr lang="zh-CN" altLang="zh-CN" sz="2800" dirty="0"/>
          </a:p>
          <a:p>
            <a:pPr lvl="1"/>
            <a:r>
              <a:rPr lang="en-US" altLang="zh-CN" sz="2400" dirty="0"/>
              <a:t>Case 1: all CSI-RS resources in the same MO have the same center frequency, BW, SCS, CP type configured.</a:t>
            </a:r>
            <a:endParaRPr lang="zh-CN" altLang="zh-CN" sz="2400" dirty="0"/>
          </a:p>
          <a:p>
            <a:pPr lvl="1"/>
            <a:r>
              <a:rPr lang="en-US" altLang="zh-CN" sz="2400" dirty="0"/>
              <a:t>Case 2: all CSI-RS resources in the same MO have the same center frequency, SCS, CP type configured. BW can be different.</a:t>
            </a:r>
            <a:endParaRPr lang="zh-CN" altLang="zh-CN" sz="2400" dirty="0"/>
          </a:p>
          <a:p>
            <a:pPr lvl="0"/>
            <a:r>
              <a:rPr lang="en-US" altLang="zh-CN" sz="2800" dirty="0"/>
              <a:t>RAN4 will study the RRM requirements at least for Case 1 MO configuration. FFS how to address Case 2.</a:t>
            </a:r>
            <a:endParaRPr lang="zh-CN" altLang="zh-CN" sz="2800" dirty="0"/>
          </a:p>
          <a:p>
            <a:pPr lvl="0"/>
            <a:r>
              <a:rPr lang="en-US" altLang="zh-CN" sz="2800" dirty="0"/>
              <a:t>Note: this does not exclude defining requirements for Case 2.</a:t>
            </a:r>
            <a:endParaRPr lang="zh-CN" altLang="zh-CN" sz="2800" dirty="0"/>
          </a:p>
          <a:p>
            <a:pPr marL="457200" lvl="1" indent="0"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83827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on </a:t>
            </a:r>
            <a:r>
              <a:rPr lang="en-US" altLang="zh-CN" sz="3600" dirty="0" smtClean="0"/>
              <a:t>CSI-RS based intra-frequency and inter-frequency measurement definition</a:t>
            </a:r>
            <a:endParaRPr lang="zh-CN" altLang="en-US" sz="36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504056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altLang="zh-CN" dirty="0" smtClean="0"/>
              <a:t>Case </a:t>
            </a:r>
            <a:r>
              <a:rPr lang="en-US" altLang="zh-CN" dirty="0"/>
              <a:t>1: CSI-RS resource of serving cell is available</a:t>
            </a:r>
            <a:endParaRPr lang="zh-CN" altLang="zh-CN" dirty="0"/>
          </a:p>
          <a:p>
            <a:pPr lvl="1"/>
            <a:r>
              <a:rPr lang="en-US" altLang="zh-CN" dirty="0"/>
              <a:t>CSI-RS based intra-frequency measurement: a measurement is defined as a CSI-RS based intra-frequency measurement provided that:</a:t>
            </a:r>
            <a:endParaRPr lang="zh-CN" altLang="zh-CN" dirty="0"/>
          </a:p>
          <a:p>
            <a:pPr lvl="2"/>
            <a:r>
              <a:rPr lang="en-US" altLang="zh-CN" dirty="0"/>
              <a:t>the SCS of CSI-RS on the serving cell and neighbor cell is the same</a:t>
            </a:r>
            <a:endParaRPr lang="zh-CN" altLang="zh-CN" dirty="0"/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CP type of CSI-RS on serving cell and target cell is the </a:t>
            </a:r>
            <a:r>
              <a:rPr lang="en-US" altLang="zh-CN" dirty="0" smtClean="0"/>
              <a:t>same</a:t>
            </a:r>
          </a:p>
          <a:p>
            <a:pPr lvl="3"/>
            <a:r>
              <a:rPr lang="en-US" altLang="zh-CN" dirty="0"/>
              <a:t>It is applied for SCS = </a:t>
            </a:r>
            <a:r>
              <a:rPr lang="en-US" altLang="zh-CN" dirty="0" smtClean="0"/>
              <a:t>60KHz</a:t>
            </a:r>
            <a:endParaRPr lang="zh-CN" altLang="zh-CN" dirty="0"/>
          </a:p>
          <a:p>
            <a:pPr lvl="2"/>
            <a:r>
              <a:rPr lang="en-US" altLang="zh-CN" dirty="0"/>
              <a:t>the center frequency, bandwidth and active BWP</a:t>
            </a:r>
            <a:endParaRPr lang="zh-CN" altLang="zh-CN" dirty="0"/>
          </a:p>
          <a:p>
            <a:pPr lvl="3"/>
            <a:r>
              <a:rPr lang="en-US" altLang="zh-CN" dirty="0"/>
              <a:t>Option 1: the center frequency of CSI-RS on the serving cell and neighbor cell is the same, and</a:t>
            </a:r>
            <a:endParaRPr lang="zh-CN" altLang="zh-CN" dirty="0"/>
          </a:p>
          <a:p>
            <a:pPr lvl="3"/>
            <a:r>
              <a:rPr lang="en-US" altLang="zh-CN" dirty="0"/>
              <a:t>Option 2: the bandwidth of the CSI-RS on the neighbor cell is within the active BWP of the UE, and</a:t>
            </a:r>
            <a:endParaRPr lang="zh-CN" altLang="zh-CN" dirty="0"/>
          </a:p>
          <a:p>
            <a:pPr lvl="3"/>
            <a:r>
              <a:rPr lang="en-US" altLang="zh-CN" dirty="0"/>
              <a:t>Option 3: the bandwidth of CSI-RS on the target cell is the same as bandwidth of CSI-RS resources on the serving cell</a:t>
            </a:r>
            <a:endParaRPr lang="zh-CN" altLang="zh-CN" dirty="0"/>
          </a:p>
          <a:p>
            <a:pPr lvl="3"/>
            <a:r>
              <a:rPr lang="en-US" altLang="zh-CN" dirty="0"/>
              <a:t>Any combination of options above</a:t>
            </a:r>
            <a:endParaRPr lang="zh-CN" altLang="zh-CN" dirty="0"/>
          </a:p>
          <a:p>
            <a:pPr lvl="1"/>
            <a:r>
              <a:rPr lang="en-US" altLang="zh-CN" dirty="0" smtClean="0"/>
              <a:t>Note 1: </a:t>
            </a:r>
            <a:r>
              <a:rPr lang="en-US" altLang="zh-CN" dirty="0"/>
              <a:t>the RAN4 design shall not contradict RAN2 agreements on MO </a:t>
            </a:r>
            <a:r>
              <a:rPr lang="en-US" altLang="zh-CN" dirty="0" err="1" smtClean="0"/>
              <a:t>signalling</a:t>
            </a:r>
            <a:endParaRPr lang="en-US" altLang="zh-CN" dirty="0" smtClean="0"/>
          </a:p>
          <a:p>
            <a:pPr lvl="1"/>
            <a:r>
              <a:rPr lang="en-US" altLang="zh-CN" sz="2900" dirty="0"/>
              <a:t>Note 2: the definition of intra-frequency and inter-frequency measurement shall not impact RAN1’s agreement on the definition of the same MO</a:t>
            </a:r>
            <a:endParaRPr lang="zh-CN" altLang="zh-CN" sz="2900" dirty="0"/>
          </a:p>
          <a:p>
            <a:pPr lvl="0"/>
            <a:r>
              <a:rPr lang="en-US" altLang="zh-CN" dirty="0"/>
              <a:t>Case 2: CSI-RS resource of serving cell is not available</a:t>
            </a:r>
            <a:endParaRPr lang="zh-CN" altLang="zh-CN" dirty="0"/>
          </a:p>
          <a:p>
            <a:pPr lvl="1"/>
            <a:r>
              <a:rPr lang="en-US" altLang="zh-CN" dirty="0"/>
              <a:t>Option 1: All MO are </a:t>
            </a:r>
            <a:r>
              <a:rPr lang="en-US" altLang="zh-CN" dirty="0" smtClean="0"/>
              <a:t>inter-frequency</a:t>
            </a:r>
          </a:p>
          <a:p>
            <a:pPr lvl="1"/>
            <a:r>
              <a:rPr lang="en-US" altLang="zh-CN" dirty="0" smtClean="0"/>
              <a:t>Option 2: No requirement is applied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3527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2284E9-98B8-4704-9109-1B63FC1C0DC9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6f846979-0e6f-42ff-8b87-e1893efeda99"/>
    <ds:schemaRef ds:uri="http://schemas.microsoft.com/office/2006/metadata/properties"/>
    <ds:schemaRef ds:uri="db33437f-65a5-48c5-b537-19efd290f967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6DF49DE-549D-4A3D-BD9B-AC09BA7E45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865F0D-2215-4BEF-A332-A5F48BEA81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2775</TotalTime>
  <Words>393</Words>
  <Application>Microsoft Office PowerPoint</Application>
  <PresentationFormat>全屏显示(4:3)</PresentationFormat>
  <Paragraphs>39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WF on CSI-RS L3 RRM requirements</vt:lpstr>
      <vt:lpstr>WF on CSI-RS configuration for measurement requirement</vt:lpstr>
      <vt:lpstr>WF on MO configuration</vt:lpstr>
      <vt:lpstr>WF on CSI-RS based intra-frequency and inter-frequency measurement definition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100</cp:revision>
  <dcterms:created xsi:type="dcterms:W3CDTF">2019-05-14T22:47:31Z</dcterms:created>
  <dcterms:modified xsi:type="dcterms:W3CDTF">2019-11-22T22:05:59Z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_NewReviewCycle">
    <vt:lpwstr/>
  </property>
  <property fmtid="{D5CDD505-2E9C-101B-9397-08002B2CF9AE}" pid="5" name="ContentTypeId">
    <vt:lpwstr>0x0101003AA7AC0C743A294CADF60F661720E3E6</vt:lpwstr>
  </property>
</Properties>
</file>