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64" r:id="rId6"/>
    <p:sldId id="263" r:id="rId7"/>
    <p:sldId id="265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0976" autoAdjust="0"/>
  </p:normalViewPr>
  <p:slideViewPr>
    <p:cSldViewPr>
      <p:cViewPr>
        <p:scale>
          <a:sx n="90" d="100"/>
          <a:sy n="90" d="100"/>
        </p:scale>
        <p:origin x="-73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26D09ACF-E414-46F7-BF05-AEE7947A177E}"/>
    <pc:docChg chg="custSel modSld">
      <pc:chgData name="Santhan Thangarasa" userId="408d9f9c-4a2c-4dc8-a0f4-253ef568dfdf" providerId="ADAL" clId="{26D09ACF-E414-46F7-BF05-AEE7947A177E}" dt="2019-10-17T11:11:09.756" v="168" actId="20577"/>
      <pc:docMkLst>
        <pc:docMk/>
      </pc:docMkLst>
      <pc:sldChg chg="modSp">
        <pc:chgData name="Santhan Thangarasa" userId="408d9f9c-4a2c-4dc8-a0f4-253ef568dfdf" providerId="ADAL" clId="{26D09ACF-E414-46F7-BF05-AEE7947A177E}" dt="2019-10-17T10:59:32.674" v="1" actId="400"/>
        <pc:sldMkLst>
          <pc:docMk/>
          <pc:sldMk cId="1174537096" sldId="263"/>
        </pc:sldMkLst>
        <pc:spChg chg="mod">
          <ac:chgData name="Santhan Thangarasa" userId="408d9f9c-4a2c-4dc8-a0f4-253ef568dfdf" providerId="ADAL" clId="{26D09ACF-E414-46F7-BF05-AEE7947A177E}" dt="2019-10-17T10:59:32.674" v="1" actId="400"/>
          <ac:spMkLst>
            <pc:docMk/>
            <pc:sldMk cId="1174537096" sldId="263"/>
            <ac:spMk id="3" creationId="{00000000-0000-0000-0000-000000000000}"/>
          </ac:spMkLst>
        </pc:spChg>
      </pc:sldChg>
      <pc:sldChg chg="modSp">
        <pc:chgData name="Santhan Thangarasa" userId="408d9f9c-4a2c-4dc8-a0f4-253ef568dfdf" providerId="ADAL" clId="{26D09ACF-E414-46F7-BF05-AEE7947A177E}" dt="2019-10-17T11:11:09.756" v="168" actId="20577"/>
        <pc:sldMkLst>
          <pc:docMk/>
          <pc:sldMk cId="1386362269" sldId="265"/>
        </pc:sldMkLst>
        <pc:spChg chg="mod">
          <ac:chgData name="Santhan Thangarasa" userId="408d9f9c-4a2c-4dc8-a0f4-253ef568dfdf" providerId="ADAL" clId="{26D09ACF-E414-46F7-BF05-AEE7947A177E}" dt="2019-10-17T11:11:09.756" v="168" actId="20577"/>
          <ac:spMkLst>
            <pc:docMk/>
            <pc:sldMk cId="1386362269" sldId="265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RRM measurement relaxation f</a:t>
            </a:r>
            <a:r>
              <a:rPr lang="en-US" altLang="zh-CN" dirty="0" smtClean="0"/>
              <a:t>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93</a:t>
            </a:r>
            <a:r>
              <a:rPr lang="en-GB" altLang="zh-CN" sz="2400" b="1" dirty="0"/>
              <a:t>	           		   </a:t>
            </a:r>
            <a:r>
              <a:rPr lang="en-GB" altLang="zh-CN" sz="2400" b="1" dirty="0" smtClean="0"/>
              <a:t>R4-191</a:t>
            </a:r>
            <a:r>
              <a:rPr lang="en-US" altLang="zh-CN" sz="2400" b="1" dirty="0" smtClean="0"/>
              <a:t>3740</a:t>
            </a:r>
            <a:endParaRPr lang="zh-CN" altLang="zh-CN" sz="2400" dirty="0"/>
          </a:p>
          <a:p>
            <a:pPr algn="just"/>
            <a:r>
              <a:rPr lang="en-US" altLang="zh-CN" sz="2400" b="1" dirty="0" smtClean="0"/>
              <a:t>Reno</a:t>
            </a:r>
            <a:r>
              <a:rPr lang="en-GB" altLang="zh-CN" sz="2400" b="1" dirty="0" smtClean="0"/>
              <a:t>, </a:t>
            </a:r>
            <a:r>
              <a:rPr lang="en-US" altLang="zh-CN" sz="2400" b="1" dirty="0" smtClean="0"/>
              <a:t>USA</a:t>
            </a:r>
            <a:r>
              <a:rPr lang="en-GB" altLang="zh-CN" sz="2400" b="1" dirty="0" smtClean="0"/>
              <a:t>, 18 </a:t>
            </a:r>
            <a:r>
              <a:rPr lang="en-US" altLang="zh-CN" sz="2400" b="1" dirty="0" smtClean="0"/>
              <a:t>- 22</a:t>
            </a:r>
            <a:r>
              <a:rPr lang="en-GB" altLang="zh-CN" sz="2400" b="1" dirty="0" smtClean="0"/>
              <a:t> </a:t>
            </a:r>
            <a:r>
              <a:rPr lang="en-US" altLang="zh-CN" sz="2400" b="1" dirty="0" smtClean="0"/>
              <a:t>Nov </a:t>
            </a:r>
            <a:r>
              <a:rPr lang="en-GB" altLang="zh-CN" sz="2400" b="1" dirty="0" smtClean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421087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800" dirty="0"/>
              <a:t>During the RAN2#107bis meeting, the following agreements were achieved:</a:t>
            </a:r>
          </a:p>
          <a:p>
            <a:pPr lvl="1"/>
            <a:r>
              <a:rPr lang="en-GB" altLang="zh-CN" sz="1800" dirty="0"/>
              <a:t>Network can configure the triggering criteria independently (i.e. either cell-edge or low mobility or both) </a:t>
            </a:r>
            <a:endParaRPr lang="zh-CN" altLang="zh-CN" sz="1800" dirty="0"/>
          </a:p>
          <a:p>
            <a:pPr lvl="1"/>
            <a:r>
              <a:rPr lang="en-GB" altLang="zh-CN" sz="1800" dirty="0"/>
              <a:t>Cell-edge criteria will not consider neighbour cell measurements</a:t>
            </a:r>
            <a:endParaRPr lang="en-US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800" dirty="0"/>
              <a:t>During the </a:t>
            </a:r>
            <a:r>
              <a:rPr lang="en-GB" altLang="zh-CN" sz="1800" dirty="0" smtClean="0"/>
              <a:t>RAN4#92bis </a:t>
            </a:r>
            <a:r>
              <a:rPr lang="en-GB" altLang="zh-CN" sz="1800" dirty="0"/>
              <a:t>meeting, the following </a:t>
            </a:r>
            <a:r>
              <a:rPr lang="en-GB" altLang="zh-CN" sz="1800" dirty="0" smtClean="0"/>
              <a:t>options were considered </a:t>
            </a:r>
            <a:r>
              <a:rPr lang="en-US" altLang="zh-CN" sz="1800" dirty="0"/>
              <a:t>for RRM measurement relaxation </a:t>
            </a:r>
            <a:r>
              <a:rPr lang="en-GB" altLang="zh-CN" sz="1800" dirty="0" smtClean="0"/>
              <a:t>:</a:t>
            </a:r>
          </a:p>
          <a:p>
            <a:pPr lvl="1"/>
            <a:r>
              <a:rPr lang="en-US" altLang="zh-CN" sz="1800" dirty="0"/>
              <a:t>Option1: RRM measurement relaxation by allowing measurements with longer intervals, and/or by reducing the number of carriers to be measured;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Option2: RRM measurement relaxation of </a:t>
            </a:r>
            <a:r>
              <a:rPr lang="en-US" altLang="zh-CN" sz="1800" dirty="0" err="1"/>
              <a:t>neighbour</a:t>
            </a:r>
            <a:r>
              <a:rPr lang="en-US" altLang="zh-CN" sz="1800" dirty="0"/>
              <a:t> cell monitoring in LTE MTC/NB-</a:t>
            </a:r>
            <a:r>
              <a:rPr lang="en-US" altLang="zh-CN" sz="1800" dirty="0" err="1"/>
              <a:t>IoT</a:t>
            </a:r>
            <a:r>
              <a:rPr lang="en-US" altLang="zh-CN" sz="1800" dirty="0"/>
              <a:t> can be reused for defining the RRM requirements for UE power saving in NR</a:t>
            </a:r>
            <a:endParaRPr lang="zh-CN" altLang="zh-CN" sz="1800" dirty="0"/>
          </a:p>
          <a:p>
            <a:pPr lvl="1"/>
            <a:r>
              <a:rPr lang="en-US" altLang="zh-CN" sz="1800" dirty="0"/>
              <a:t>Other option is not precluded.</a:t>
            </a:r>
            <a:endParaRPr lang="zh-CN" altLang="zh-CN" sz="1800" dirty="0"/>
          </a:p>
          <a:p>
            <a:pPr marL="742950" lvl="2" indent="-342900"/>
            <a:endParaRPr lang="en-GB" altLang="zh-CN" sz="1400" dirty="0"/>
          </a:p>
          <a:p>
            <a:pPr marL="457200" lvl="1" indent="0">
              <a:buNone/>
            </a:pPr>
            <a:endParaRPr lang="en-GB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40161"/>
            <a:ext cx="8928992" cy="492514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Option1 </a:t>
            </a:r>
            <a:r>
              <a:rPr lang="en-US" altLang="zh-CN" sz="2400" dirty="0" smtClean="0"/>
              <a:t>defined in [1] is </a:t>
            </a:r>
            <a:r>
              <a:rPr lang="en-US" altLang="zh-CN" sz="2400" dirty="0"/>
              <a:t>proposed to define RRM measurement relaxation for UE power saving in </a:t>
            </a:r>
            <a:r>
              <a:rPr lang="en-US" altLang="zh-CN" sz="2400" dirty="0" smtClean="0"/>
              <a:t>NR</a:t>
            </a:r>
          </a:p>
          <a:p>
            <a:r>
              <a:rPr lang="en-GB" altLang="zh-CN" sz="2400" dirty="0"/>
              <a:t>For intra-frequency measurement and inter-frequency measurement with equal or lower priority, the RRM measurement relaxation can be triggered when the measurement relaxation criteria are </a:t>
            </a:r>
            <a:r>
              <a:rPr lang="en-GB" altLang="zh-CN" sz="2400" dirty="0" smtClean="0"/>
              <a:t>fulfilled</a:t>
            </a:r>
          </a:p>
          <a:p>
            <a:r>
              <a:rPr lang="en-GB" altLang="zh-CN" sz="2400" dirty="0"/>
              <a:t>For inter-frequency measurement with higher priority, UE is not allowed to relax the RRM measurement requirement</a:t>
            </a:r>
            <a:endParaRPr lang="en-US" altLang="zh-CN" sz="2400" dirty="0"/>
          </a:p>
          <a:p>
            <a:pPr marL="457200" lvl="1" indent="0"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40161"/>
            <a:ext cx="8928992" cy="4925143"/>
          </a:xfrm>
        </p:spPr>
        <p:txBody>
          <a:bodyPr>
            <a:noAutofit/>
          </a:bodyPr>
          <a:lstStyle/>
          <a:p>
            <a:r>
              <a:rPr lang="en-GB" altLang="zh-CN" sz="2400" dirty="0"/>
              <a:t>I</a:t>
            </a:r>
            <a:r>
              <a:rPr lang="en-GB" altLang="zh-CN" sz="2400" dirty="0" smtClean="0"/>
              <a:t>ncreasing </a:t>
            </a:r>
            <a:r>
              <a:rPr lang="en-GB" altLang="zh-CN" sz="2400" dirty="0"/>
              <a:t>measurement </a:t>
            </a:r>
            <a:r>
              <a:rPr lang="en-GB" altLang="zh-CN" sz="2400" dirty="0" smtClean="0"/>
              <a:t>interval can </a:t>
            </a:r>
            <a:r>
              <a:rPr lang="en-GB" altLang="zh-CN" sz="2400" dirty="0"/>
              <a:t>be </a:t>
            </a:r>
            <a:r>
              <a:rPr lang="en-GB" altLang="zh-CN" sz="2400" dirty="0" smtClean="0"/>
              <a:t>considered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for UE power saving in </a:t>
            </a:r>
            <a:r>
              <a:rPr lang="en-US" altLang="zh-CN" sz="2400" dirty="0" smtClean="0"/>
              <a:t>NR</a:t>
            </a:r>
          </a:p>
          <a:p>
            <a:pPr lvl="1"/>
            <a:r>
              <a:rPr lang="en-US" altLang="zh-CN" sz="2000" dirty="0" smtClean="0"/>
              <a:t>FFS on how to extend measurement interval </a:t>
            </a:r>
          </a:p>
          <a:p>
            <a:r>
              <a:rPr lang="en-GB" altLang="zh-CN" sz="2400" dirty="0"/>
              <a:t>R</a:t>
            </a:r>
            <a:r>
              <a:rPr lang="en-GB" altLang="zh-CN" sz="2400" dirty="0" smtClean="0"/>
              <a:t>educing </a:t>
            </a:r>
            <a:r>
              <a:rPr lang="en-GB" altLang="zh-CN" sz="2400" dirty="0"/>
              <a:t>the number of carriers to be measured can </a:t>
            </a:r>
            <a:r>
              <a:rPr lang="en-GB" altLang="zh-CN" sz="2400" dirty="0" smtClean="0"/>
              <a:t>be considered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for UE power saving in </a:t>
            </a:r>
            <a:r>
              <a:rPr lang="en-US" altLang="zh-CN" sz="2400" dirty="0" smtClean="0"/>
              <a:t>NR</a:t>
            </a:r>
          </a:p>
          <a:p>
            <a:pPr lvl="1"/>
            <a:r>
              <a:rPr lang="en-GB" altLang="zh-CN" sz="2000" dirty="0"/>
              <a:t>I</a:t>
            </a:r>
            <a:r>
              <a:rPr lang="en-GB" altLang="zh-CN" sz="2000" dirty="0" smtClean="0"/>
              <a:t>f </a:t>
            </a:r>
            <a:r>
              <a:rPr lang="en-GB" altLang="zh-CN" sz="2000" dirty="0"/>
              <a:t>inter-frequency carriers are in the same FR2 band, UE is required to measured one of the inter-frequency carrier in that FR2 band</a:t>
            </a:r>
            <a:endParaRPr lang="en-US" altLang="zh-CN" sz="2000" dirty="0"/>
          </a:p>
          <a:p>
            <a:pPr lvl="1"/>
            <a:r>
              <a:rPr lang="en-US" altLang="zh-CN" sz="2000" dirty="0" smtClean="0"/>
              <a:t>Other method is not precluded</a:t>
            </a:r>
          </a:p>
          <a:p>
            <a:pPr lvl="1"/>
            <a:r>
              <a:rPr lang="en-US" altLang="zh-CN" sz="2000" dirty="0" smtClean="0"/>
              <a:t>FFS the impact on RAN4’s spec </a:t>
            </a:r>
            <a:endParaRPr lang="en-US" altLang="zh-CN" sz="2000" dirty="0"/>
          </a:p>
          <a:p>
            <a:pPr lvl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133527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928992" cy="792088"/>
          </a:xfrm>
        </p:spPr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26876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 </a:t>
            </a:r>
            <a:r>
              <a:rPr lang="en-GB" altLang="zh-CN" dirty="0" smtClean="0"/>
              <a:t>R4-1910948	</a:t>
            </a:r>
            <a:r>
              <a:rPr lang="en-US" altLang="zh-CN" dirty="0"/>
              <a:t>WF on Power Saving RRM requirements</a:t>
            </a:r>
            <a:r>
              <a:rPr lang="en-GB" altLang="zh-CN" dirty="0" smtClean="0"/>
              <a:t>	</a:t>
            </a:r>
            <a:r>
              <a:rPr lang="en-GB" altLang="zh-CN" dirty="0"/>
              <a:t>CATT, V</a:t>
            </a:r>
            <a:r>
              <a:rPr lang="en-GB" altLang="zh-CN" dirty="0" smtClean="0"/>
              <a:t>ivo</a:t>
            </a:r>
            <a:endParaRPr lang="zh-CN" altLang="zh-CN" dirty="0"/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2284E9-98B8-4704-9109-1B63FC1C0DC9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6f846979-0e6f-42ff-8b87-e1893efeda99"/>
    <ds:schemaRef ds:uri="http://schemas.microsoft.com/office/2006/metadata/properties"/>
    <ds:schemaRef ds:uri="db33437f-65a5-48c5-b537-19efd290f967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6DF49DE-549D-4A3D-BD9B-AC09BA7E45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865F0D-2215-4BEF-A332-A5F48BEA81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2377</TotalTime>
  <Words>272</Words>
  <Application>Microsoft Office PowerPoint</Application>
  <PresentationFormat>全屏显示(4:3)</PresentationFormat>
  <Paragraphs>27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RRM measurement relaxation for Power Saving</vt:lpstr>
      <vt:lpstr>Background</vt:lpstr>
      <vt:lpstr>WF on RRM measurement relaxation </vt:lpstr>
      <vt:lpstr>WF on RRM measurement relaxation 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92</cp:revision>
  <dcterms:created xsi:type="dcterms:W3CDTF">2019-05-14T22:47:31Z</dcterms:created>
  <dcterms:modified xsi:type="dcterms:W3CDTF">2019-11-08T07:00:14Z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_NewReviewCycle">
    <vt:lpwstr/>
  </property>
  <property fmtid="{D5CDD505-2E9C-101B-9397-08002B2CF9AE}" pid="5" name="ContentTypeId">
    <vt:lpwstr>0x0101003AA7AC0C743A294CADF60F661720E3E6</vt:lpwstr>
  </property>
</Properties>
</file>