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4"/>
  </p:sldMasterIdLst>
  <p:notesMasterIdLst>
    <p:notesMasterId r:id="rId16"/>
  </p:notesMasterIdLst>
  <p:sldIdLst>
    <p:sldId id="290" r:id="rId5"/>
    <p:sldId id="311" r:id="rId6"/>
    <p:sldId id="296" r:id="rId7"/>
    <p:sldId id="305" r:id="rId8"/>
    <p:sldId id="308" r:id="rId9"/>
    <p:sldId id="312" r:id="rId10"/>
    <p:sldId id="295" r:id="rId11"/>
    <p:sldId id="309" r:id="rId12"/>
    <p:sldId id="297" r:id="rId13"/>
    <p:sldId id="301" r:id="rId14"/>
    <p:sldId id="30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ACE958-61CE-4B28-ABC3-0E443112C800}" v="3" dt="2019-10-16T06:05:26.470"/>
    <p1510:client id="{6DFC21AF-6994-4196-9ABE-09F52F369883}" v="2" dt="2019-10-17T03:54:58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9" autoAdjust="0"/>
    <p:restoredTop sz="88978" autoAdjust="0"/>
  </p:normalViewPr>
  <p:slideViewPr>
    <p:cSldViewPr>
      <p:cViewPr varScale="1">
        <p:scale>
          <a:sx n="87" d="100"/>
          <a:sy n="87" d="100"/>
        </p:scale>
        <p:origin x="102" y="606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CACE958-61CE-4B28-ABC3-0E443112C800}"/>
    <pc:docChg chg="modSld sldOrd">
      <pc:chgData name="Chu-Hsiang Huang" userId="543a1667-cf7d-4263-9c3a-2bbd98271c62" providerId="ADAL" clId="{DCACE958-61CE-4B28-ABC3-0E443112C800}" dt="2019-10-16T06:07:40.328" v="100" actId="20577"/>
      <pc:docMkLst>
        <pc:docMk/>
      </pc:docMkLst>
      <pc:sldChg chg="modSp ord">
        <pc:chgData name="Chu-Hsiang Huang" userId="543a1667-cf7d-4263-9c3a-2bbd98271c62" providerId="ADAL" clId="{DCACE958-61CE-4B28-ABC3-0E443112C800}" dt="2019-10-16T06:07:40.328" v="100" actId="20577"/>
        <pc:sldMkLst>
          <pc:docMk/>
          <pc:sldMk cId="3991228383" sldId="296"/>
        </pc:sldMkLst>
        <pc:spChg chg="mod">
          <ac:chgData name="Chu-Hsiang Huang" userId="543a1667-cf7d-4263-9c3a-2bbd98271c62" providerId="ADAL" clId="{DCACE958-61CE-4B28-ABC3-0E443112C800}" dt="2019-10-16T06:07:40.328" v="100" actId="20577"/>
          <ac:spMkLst>
            <pc:docMk/>
            <pc:sldMk cId="3991228383" sldId="296"/>
            <ac:spMk id="5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66455437-D4D3-449A-B155-70E6D6F6EC98}"/>
    <pc:docChg chg="addSld modSld">
      <pc:chgData name="Chu-Hsiang Huang" userId="543a1667-cf7d-4263-9c3a-2bbd98271c62" providerId="ADAL" clId="{66455437-D4D3-449A-B155-70E6D6F6EC98}" dt="2019-10-16T05:48:41.531" v="0"/>
      <pc:docMkLst>
        <pc:docMk/>
      </pc:docMkLst>
      <pc:sldChg chg="add">
        <pc:chgData name="Chu-Hsiang Huang" userId="543a1667-cf7d-4263-9c3a-2bbd98271c62" providerId="ADAL" clId="{66455437-D4D3-449A-B155-70E6D6F6EC98}" dt="2019-10-16T05:48:41.531" v="0"/>
        <pc:sldMkLst>
          <pc:docMk/>
          <pc:sldMk cId="1676007019" sldId="311"/>
        </pc:sldMkLst>
      </pc:sldChg>
    </pc:docChg>
  </pc:docChgLst>
  <pc:docChgLst>
    <pc:chgData name="Chu-Hsiang Huang" userId="543a1667-cf7d-4263-9c3a-2bbd98271c62" providerId="ADAL" clId="{6DFC21AF-6994-4196-9ABE-09F52F369883}"/>
    <pc:docChg chg="custSel delSld modSld">
      <pc:chgData name="Chu-Hsiang Huang" userId="543a1667-cf7d-4263-9c3a-2bbd98271c62" providerId="ADAL" clId="{6DFC21AF-6994-4196-9ABE-09F52F369883}" dt="2019-10-17T04:08:21.437" v="444" actId="6549"/>
      <pc:docMkLst>
        <pc:docMk/>
      </pc:docMkLst>
      <pc:sldChg chg="modSp">
        <pc:chgData name="Chu-Hsiang Huang" userId="543a1667-cf7d-4263-9c3a-2bbd98271c62" providerId="ADAL" clId="{6DFC21AF-6994-4196-9ABE-09F52F369883}" dt="2019-10-17T04:08:21.437" v="444" actId="6549"/>
        <pc:sldMkLst>
          <pc:docMk/>
          <pc:sldMk cId="231897942" sldId="295"/>
        </pc:sldMkLst>
        <pc:spChg chg="mod">
          <ac:chgData name="Chu-Hsiang Huang" userId="543a1667-cf7d-4263-9c3a-2bbd98271c62" providerId="ADAL" clId="{6DFC21AF-6994-4196-9ABE-09F52F369883}" dt="2019-10-17T04:08:21.437" v="444" actId="6549"/>
          <ac:spMkLst>
            <pc:docMk/>
            <pc:sldMk cId="231897942" sldId="295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6DFC21AF-6994-4196-9ABE-09F52F369883}" dt="2019-10-17T03:59:15.554" v="266" actId="20577"/>
        <pc:sldMkLst>
          <pc:docMk/>
          <pc:sldMk cId="3991228383" sldId="296"/>
        </pc:sldMkLst>
        <pc:spChg chg="mod">
          <ac:chgData name="Chu-Hsiang Huang" userId="543a1667-cf7d-4263-9c3a-2bbd98271c62" providerId="ADAL" clId="{6DFC21AF-6994-4196-9ABE-09F52F369883}" dt="2019-10-17T03:59:15.554" v="266" actId="20577"/>
          <ac:spMkLst>
            <pc:docMk/>
            <pc:sldMk cId="3991228383" sldId="296"/>
            <ac:spMk id="5" creationId="{00000000-0000-0000-0000-000000000000}"/>
          </ac:spMkLst>
        </pc:spChg>
      </pc:sldChg>
      <pc:sldChg chg="del">
        <pc:chgData name="Chu-Hsiang Huang" userId="543a1667-cf7d-4263-9c3a-2bbd98271c62" providerId="ADAL" clId="{6DFC21AF-6994-4196-9ABE-09F52F369883}" dt="2019-10-17T03:55:15.630" v="43" actId="2696"/>
        <pc:sldMkLst>
          <pc:docMk/>
          <pc:sldMk cId="2802455836" sldId="306"/>
        </pc:sldMkLst>
      </pc:sldChg>
      <pc:sldChg chg="addSp delSp modSp">
        <pc:chgData name="Chu-Hsiang Huang" userId="543a1667-cf7d-4263-9c3a-2bbd98271c62" providerId="ADAL" clId="{6DFC21AF-6994-4196-9ABE-09F52F369883}" dt="2019-10-17T03:55:09.847" v="42" actId="1076"/>
        <pc:sldMkLst>
          <pc:docMk/>
          <pc:sldMk cId="3326055905" sldId="308"/>
        </pc:sldMkLst>
        <pc:spChg chg="del">
          <ac:chgData name="Chu-Hsiang Huang" userId="543a1667-cf7d-4263-9c3a-2bbd98271c62" providerId="ADAL" clId="{6DFC21AF-6994-4196-9ABE-09F52F369883}" dt="2019-10-17T03:54:54.611" v="39" actId="478"/>
          <ac:spMkLst>
            <pc:docMk/>
            <pc:sldMk cId="3326055905" sldId="308"/>
            <ac:spMk id="2" creationId="{E9F9E320-F176-4228-9295-2BF82FD85382}"/>
          </ac:spMkLst>
        </pc:spChg>
        <pc:spChg chg="mod">
          <ac:chgData name="Chu-Hsiang Huang" userId="543a1667-cf7d-4263-9c3a-2bbd98271c62" providerId="ADAL" clId="{6DFC21AF-6994-4196-9ABE-09F52F369883}" dt="2019-10-17T03:55:09.847" v="42" actId="1076"/>
          <ac:spMkLst>
            <pc:docMk/>
            <pc:sldMk cId="3326055905" sldId="308"/>
            <ac:spMk id="3" creationId="{F9E49E3C-2357-4A94-9F8E-27EB682497D7}"/>
          </ac:spMkLst>
        </pc:spChg>
        <pc:spChg chg="add del mod">
          <ac:chgData name="Chu-Hsiang Huang" userId="543a1667-cf7d-4263-9c3a-2bbd98271c62" providerId="ADAL" clId="{6DFC21AF-6994-4196-9ABE-09F52F369883}" dt="2019-10-17T03:54:57.525" v="40" actId="478"/>
          <ac:spMkLst>
            <pc:docMk/>
            <pc:sldMk cId="3326055905" sldId="308"/>
            <ac:spMk id="5" creationId="{B8FC9096-41EC-47EC-972A-9861933149BC}"/>
          </ac:spMkLst>
        </pc:spChg>
        <pc:spChg chg="add">
          <ac:chgData name="Chu-Hsiang Huang" userId="543a1667-cf7d-4263-9c3a-2bbd98271c62" providerId="ADAL" clId="{6DFC21AF-6994-4196-9ABE-09F52F369883}" dt="2019-10-17T03:54:58.057" v="41"/>
          <ac:spMkLst>
            <pc:docMk/>
            <pc:sldMk cId="3326055905" sldId="308"/>
            <ac:spMk id="6" creationId="{AA75673A-FC68-4480-8D7D-8ADD872E4D7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Electronics, </a:t>
            </a:r>
            <a:r>
              <a:rPr lang="en-US" altLang="ja-JP" dirty="0" err="1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#92bis 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Chongqing, China, 14th – 18th Oct, 2019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R4-1912708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671692"/>
            <a:ext cx="10776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Only focus on PC5 to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interruption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Interruption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29969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1"/>
            <a:ext cx="1219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Baseline of Spec. Skeleton </a:t>
            </a:r>
          </a:p>
          <a:p>
            <a:pPr lvl="1"/>
            <a:r>
              <a:rPr lang="en-US" altLang="ko-KR" sz="1400" dirty="0"/>
              <a:t>- 12 V2X Requirements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12.1 Introduction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12.2 UE Transmit Timing</a:t>
            </a:r>
          </a:p>
          <a:p>
            <a:pPr lvl="2"/>
            <a:r>
              <a:rPr lang="en-US" altLang="ko-KR" sz="1400" dirty="0"/>
              <a:t>       -  12.2.1 Introduction</a:t>
            </a:r>
          </a:p>
          <a:p>
            <a:pPr lvl="2"/>
            <a:r>
              <a:rPr lang="en-US" altLang="ko-KR" sz="1400" dirty="0"/>
              <a:t>       -  12.2.2 GNSS as synchronization reference source</a:t>
            </a:r>
          </a:p>
          <a:p>
            <a:pPr lvl="2"/>
            <a:r>
              <a:rPr lang="en-US" altLang="ko-KR" sz="1400" dirty="0"/>
              <a:t>       -  12.2.3 NR cell as synchronization reference source</a:t>
            </a:r>
          </a:p>
          <a:p>
            <a:pPr lvl="2"/>
            <a:r>
              <a:rPr lang="en-US" altLang="ko-KR" sz="1400" dirty="0"/>
              <a:t>       -  12.2.4 E-UTRA cell as synchronization reference source</a:t>
            </a:r>
          </a:p>
          <a:p>
            <a:pPr lvl="2"/>
            <a:r>
              <a:rPr lang="en-US" altLang="ko-KR" sz="1400" dirty="0"/>
              <a:t>       -  12.2.5 </a:t>
            </a:r>
            <a:r>
              <a:rPr lang="en-US" altLang="ko-KR" sz="1400" dirty="0" err="1"/>
              <a:t>SyncRef</a:t>
            </a:r>
            <a:r>
              <a:rPr lang="en-US" altLang="ko-KR" sz="1400" dirty="0"/>
              <a:t> UE as synchronization reference source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12.3 Initiation/Cease of SLSS Transmissions</a:t>
            </a:r>
          </a:p>
          <a:p>
            <a:pPr lvl="3"/>
            <a:r>
              <a:rPr lang="en-US" altLang="ko-KR" sz="1400" dirty="0"/>
              <a:t>-  12.3.1 Introduction</a:t>
            </a:r>
          </a:p>
          <a:p>
            <a:pPr lvl="3"/>
            <a:r>
              <a:rPr lang="en-US" altLang="ko-KR" sz="1400" dirty="0"/>
              <a:t>-  12.3.2 Initiation/Cease of SLSS Transmissions with NR cell as synchronization reference source</a:t>
            </a:r>
          </a:p>
          <a:p>
            <a:pPr lvl="3"/>
            <a:r>
              <a:rPr lang="en-US" altLang="ko-KR" sz="1400" dirty="0"/>
              <a:t>-  12.3.3 Initiation/Cease of SLSS Transmissions with E-UTRA cell as synchronization reference source</a:t>
            </a:r>
          </a:p>
          <a:p>
            <a:pPr lvl="3"/>
            <a:r>
              <a:rPr lang="en-US" altLang="ko-KR" sz="1400" dirty="0"/>
              <a:t>-  12.3.4 Initiation/Cease of SLSS Transmissions with GNSS as synchronization reference source</a:t>
            </a:r>
          </a:p>
          <a:p>
            <a:pPr lvl="3"/>
            <a:r>
              <a:rPr lang="en-US" altLang="ko-KR" sz="1400" dirty="0"/>
              <a:t>-  12.3.5 Initiation/Cease of SLSS Transmissions with </a:t>
            </a:r>
            <a:r>
              <a:rPr lang="en-US" altLang="ko-KR" sz="1400" dirty="0" err="1"/>
              <a:t>SyncRef</a:t>
            </a:r>
            <a:r>
              <a:rPr lang="en-US" altLang="ko-KR" sz="1400" dirty="0"/>
              <a:t> UE as synchronization reference source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12.4 Selection/</a:t>
            </a:r>
            <a:r>
              <a:rPr lang="en-US" altLang="ko-KR" sz="1400" dirty="0" err="1"/>
              <a:t>Reselction</a:t>
            </a:r>
            <a:r>
              <a:rPr lang="en-US" altLang="ko-KR" sz="1400" dirty="0"/>
              <a:t> of V2X Synchronization Reference Source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12.5 [Autonomous Resource Selection/Reselection measurements]</a:t>
            </a:r>
          </a:p>
          <a:p>
            <a:pPr lvl="3"/>
            <a:r>
              <a:rPr lang="en-US" altLang="ko-KR" sz="1400" dirty="0"/>
              <a:t>-  12.5.1 Introduction</a:t>
            </a:r>
          </a:p>
          <a:p>
            <a:pPr lvl="3"/>
            <a:r>
              <a:rPr lang="en-US" altLang="ko-KR" sz="1400" dirty="0"/>
              <a:t>-  12.5.2 </a:t>
            </a:r>
            <a:r>
              <a:rPr lang="en-US" altLang="ko-KR" sz="1400" dirty="0" smtClean="0"/>
              <a:t>SL-RSRP </a:t>
            </a:r>
            <a:r>
              <a:rPr lang="en-US" altLang="ko-KR" sz="1400" dirty="0"/>
              <a:t>measurements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12.6 [Congestion Control measurements]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/>
              <a:t>12.7 Interruption</a:t>
            </a:r>
          </a:p>
          <a:p>
            <a:pPr lvl="3"/>
            <a:r>
              <a:rPr lang="en-US" altLang="ko-KR" sz="1400" dirty="0"/>
              <a:t>-  12.7.1 [Interruption to WAN Communication due to V2X </a:t>
            </a:r>
            <a:r>
              <a:rPr lang="en-US" altLang="ko-KR" sz="1400" dirty="0" err="1"/>
              <a:t>Sidelink</a:t>
            </a:r>
            <a:r>
              <a:rPr lang="en-US" altLang="ko-KR" sz="1400" dirty="0"/>
              <a:t>]</a:t>
            </a:r>
          </a:p>
          <a:p>
            <a:pPr lvl="3"/>
            <a:r>
              <a:rPr lang="en-US" altLang="ko-KR" sz="1400" dirty="0"/>
              <a:t>     - 12.7.1.1 Introduction</a:t>
            </a:r>
          </a:p>
          <a:p>
            <a:pPr lvl="3"/>
            <a:r>
              <a:rPr lang="en-US" altLang="ko-KR" sz="1400" dirty="0"/>
              <a:t>     - 12.7.1.2 Requirements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 smtClean="0"/>
              <a:t>12.8 </a:t>
            </a:r>
            <a:r>
              <a:rPr lang="en-US" altLang="ko-KR" sz="1400" dirty="0"/>
              <a:t>[Reliability of GNSS signal]</a:t>
            </a: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9289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Spec. Skeleton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1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RRM requirements shall be specified based on NR SL in FR1 ITS </a:t>
            </a:r>
            <a:r>
              <a:rPr lang="en-US" altLang="ko-KR" sz="2400" dirty="0" smtClean="0"/>
              <a:t>band</a:t>
            </a:r>
            <a:endParaRPr lang="en-US" altLang="ko-KR" strike="sngStrike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Scenario </a:t>
            </a:r>
            <a:r>
              <a:rPr lang="en-US" altLang="ko-KR" sz="3200" dirty="0"/>
              <a:t>for RRM requirements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76007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2"/>
            <a:ext cx="1058089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For </a:t>
            </a:r>
            <a:r>
              <a:rPr lang="en-US" altLang="ko-KR" sz="2400" dirty="0" err="1"/>
              <a:t>SyncRef</a:t>
            </a:r>
            <a:r>
              <a:rPr lang="en-US" altLang="ko-KR" sz="2400" dirty="0"/>
              <a:t> UE identification &amp; S-RSRP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Propagation Condition 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/>
              <a:t>AWGN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Fading</a:t>
            </a:r>
            <a:endParaRPr lang="en-GB" altLang="ko-KR" sz="2000" strike="sngStrike" dirty="0" smtClean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TDLC-30ns-1400Hz</a:t>
            </a:r>
            <a:endParaRPr lang="ko-KR" altLang="ko-KR" smtClean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TDLC-100ns-300Hz</a:t>
            </a:r>
            <a:endParaRPr lang="ko-KR" altLang="ko-KR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dirty="0"/>
              <a:t>TDLC-10ns-1400Hz</a:t>
            </a:r>
            <a:endParaRPr lang="ko-KR" altLang="ko-KR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TDLC-100ns-150Hz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SLSS </a:t>
            </a:r>
            <a:r>
              <a:rPr lang="en-GB" altLang="ko-KR" sz="2000" dirty="0"/>
              <a:t>ID Combinations(other options are not precluded)</a:t>
            </a:r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lvl="1"/>
            <a:endParaRPr lang="en-GB" altLang="ko-KR" sz="2000" strike="sngStrike" dirty="0">
              <a:solidFill>
                <a:schemeClr val="accent2">
                  <a:lumMod val="75000"/>
                </a:schemeClr>
              </a:solidFill>
            </a:endParaRPr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GB" sz="2000" dirty="0"/>
              <a:t>The conclusion of RAN1 SLSS design based on the LS to RAN1 discussed in RF room will be taken into consideration when defining synchronization requirement </a:t>
            </a:r>
            <a:endParaRPr lang="en-US" sz="2000" dirty="0"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3552" y="97543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Simulation Assumption</a:t>
            </a:r>
            <a:endParaRPr lang="ko-KR" altLang="en-US" sz="32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783206"/>
              </p:ext>
            </p:extLst>
          </p:nvPr>
        </p:nvGraphicFramePr>
        <p:xfrm>
          <a:off x="1127448" y="3854999"/>
          <a:ext cx="5275802" cy="809876"/>
        </p:xfrm>
        <a:graphic>
          <a:graphicData uri="http://schemas.openxmlformats.org/drawingml/2006/table">
            <a:tbl>
              <a:tblPr firstRow="1" firstCol="1" bandRow="1"/>
              <a:tblGrid>
                <a:gridCol w="10547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101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09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Case #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SyncRef</a:t>
                      </a:r>
                      <a:r>
                        <a:rPr lang="en-US" sz="1600" b="1" kern="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UE 1 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SyncRef</a:t>
                      </a:r>
                      <a:r>
                        <a:rPr lang="en-US" sz="1600" b="1" kern="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UE 2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336+112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112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336+224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112</a:t>
                      </a:r>
                      <a:endParaRPr lang="ko-KR" sz="1600" kern="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1228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UE </a:t>
            </a:r>
            <a:r>
              <a:rPr lang="en-US" altLang="ko-KR" sz="3200" dirty="0" err="1"/>
              <a:t>Tx</a:t>
            </a:r>
            <a:r>
              <a:rPr lang="en-US" altLang="ko-KR" sz="3200" dirty="0"/>
              <a:t> Timing</a:t>
            </a:r>
            <a:endParaRPr lang="ko-KR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71691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 smtClean="0"/>
              <a:t>FFS </a:t>
            </a:r>
            <a:r>
              <a:rPr lang="en-GB" altLang="ko-KR" sz="2400" dirty="0"/>
              <a:t>whether </a:t>
            </a:r>
            <a:r>
              <a:rPr lang="en-GB" altLang="ko-KR" sz="2400" dirty="0" err="1"/>
              <a:t>gNB</a:t>
            </a:r>
            <a:r>
              <a:rPr lang="en-GB" altLang="ko-KR" sz="2400" dirty="0"/>
              <a:t> in FR2 is considered as timing reference source or not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If considered, use the values which were addressed in RAN4#92(excel sheet in R4-190993)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If not considered, do not specify </a:t>
            </a:r>
            <a:r>
              <a:rPr lang="en-US" altLang="ko-KR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6112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9E49E3C-2357-4A94-9F8E-27EB68249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" y="711191"/>
            <a:ext cx="12192000" cy="5184576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With current RAN1 agreement on synchronization source priority, in following scenarios timing misalignment may exist between UEs communicating on SL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UE1 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and UE2 synced to two different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gNBs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but the 2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gNBs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are with different timing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UE1 and UE2 synced to two different </a:t>
            </a:r>
            <a:r>
              <a:rPr lang="en-US" altLang="ko-KR" sz="2000" dirty="0" err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eNBs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but the 2 </a:t>
            </a:r>
            <a:r>
              <a:rPr lang="en-US" altLang="ko-KR" sz="2000" dirty="0" err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eNBs</a:t>
            </a:r>
            <a:r>
              <a:rPr lang="en-US" altLang="ko-KR" sz="20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are with different timing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UE1 synced to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UE2 synced to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are with different </a:t>
            </a:r>
            <a:r>
              <a:rPr lang="en-US" altLang="ko-KR" sz="20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timing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en-US" altLang="ko-KR" sz="1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RAN4 sends LS to </a:t>
            </a:r>
            <a:r>
              <a:rPr lang="en-GB" altLang="ko-KR" sz="2400" dirty="0"/>
              <a:t>ask RAN2 to check if there is any signalling available for timing adjustment in the above scenarios where multiple </a:t>
            </a:r>
            <a:r>
              <a:rPr lang="en-GB" altLang="ko-KR" sz="2400" dirty="0" err="1"/>
              <a:t>gNB</a:t>
            </a:r>
            <a:r>
              <a:rPr lang="en-GB" altLang="ko-KR" sz="2400" dirty="0"/>
              <a:t>/</a:t>
            </a:r>
            <a:r>
              <a:rPr lang="en-GB" altLang="ko-KR" sz="2400" dirty="0" err="1"/>
              <a:t>eNB</a:t>
            </a:r>
            <a:r>
              <a:rPr lang="en-GB" altLang="ko-KR" sz="2400" dirty="0"/>
              <a:t> with different timing are </a:t>
            </a:r>
            <a:r>
              <a:rPr lang="en-GB" altLang="ko-KR" sz="2400" dirty="0" smtClean="0"/>
              <a:t>presented</a:t>
            </a:r>
            <a:endParaRPr lang="en-US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A75673A-FC68-4480-8D7D-8ADD872E4D70}"/>
              </a:ext>
            </a:extLst>
          </p:cNvPr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Synchronization(1/4)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26055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9E49E3C-2357-4A94-9F8E-27EB68249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4" y="836712"/>
            <a:ext cx="12192000" cy="5184576"/>
          </a:xfrm>
        </p:spPr>
        <p:txBody>
          <a:bodyPr>
            <a:normAutofit/>
          </a:bodyPr>
          <a:lstStyle/>
          <a:p>
            <a:r>
              <a:rPr lang="en-GB" altLang="ko-KR" dirty="0" smtClean="0"/>
              <a:t>Potential </a:t>
            </a:r>
            <a:r>
              <a:rPr lang="en-GB" altLang="ko-KR" dirty="0"/>
              <a:t>issue for initiation/cease of SLSS </a:t>
            </a:r>
            <a:r>
              <a:rPr lang="en-GB" altLang="ko-KR" dirty="0" err="1"/>
              <a:t>Tx</a:t>
            </a:r>
            <a:endParaRPr lang="en-US" altLang="ko-KR" strike="sngStrike" dirty="0"/>
          </a:p>
          <a:p>
            <a:pPr lvl="1"/>
            <a:r>
              <a:rPr lang="en-US" altLang="ko-KR" dirty="0"/>
              <a:t>RAN4 should study the following scenario:</a:t>
            </a:r>
          </a:p>
          <a:p>
            <a:pPr lvl="2"/>
            <a:r>
              <a:rPr lang="en-US" altLang="ko-KR" sz="2400" dirty="0"/>
              <a:t>In EN-DC/NE-DC,</a:t>
            </a:r>
          </a:p>
          <a:p>
            <a:pPr lvl="3"/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UE will possibly experience  Ping-Pong effect when reselecting the sync. reference source since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&amp; </a:t>
            </a:r>
            <a:r>
              <a:rPr lang="en-US" altLang="ko-KR" sz="2400" dirty="0" err="1"/>
              <a:t>eNB</a:t>
            </a:r>
            <a:r>
              <a:rPr lang="en-US" altLang="ko-KR" sz="2400" dirty="0"/>
              <a:t> are in the same </a:t>
            </a:r>
            <a:r>
              <a:rPr lang="en-US" altLang="ko-KR" sz="2400" dirty="0" smtClean="0"/>
              <a:t>priority</a:t>
            </a:r>
            <a:endParaRPr lang="en-US" altLang="ko-KR" sz="2400" dirty="0"/>
          </a:p>
          <a:p>
            <a:pPr lvl="3"/>
            <a:r>
              <a:rPr lang="en-US" altLang="ko-KR" sz="2400" dirty="0"/>
              <a:t>Therefore, </a:t>
            </a:r>
            <a:r>
              <a:rPr lang="en-US" altLang="ko-KR" sz="2400" dirty="0" err="1"/>
              <a:t>sidelink</a:t>
            </a:r>
            <a:r>
              <a:rPr lang="en-US" altLang="ko-KR" sz="2400" dirty="0"/>
              <a:t> UE </a:t>
            </a:r>
            <a:r>
              <a:rPr lang="en-US" altLang="ko-KR" sz="2400" dirty="0" smtClean="0"/>
              <a:t>may </a:t>
            </a:r>
            <a:r>
              <a:rPr lang="en-US" altLang="ko-KR" sz="2400" dirty="0"/>
              <a:t>suffer Ping-Pong effect between transmitting or not transmitting SLSS </a:t>
            </a:r>
            <a:r>
              <a:rPr lang="en-US" altLang="ko-KR" sz="2400" dirty="0" err="1"/>
              <a:t>Tx</a:t>
            </a:r>
            <a:r>
              <a:rPr lang="en-US" altLang="ko-KR" sz="2400" dirty="0"/>
              <a:t> if </a:t>
            </a:r>
            <a:r>
              <a:rPr lang="en-US" altLang="ko-KR" sz="2400" dirty="0" err="1" smtClean="0"/>
              <a:t>Pcell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and </a:t>
            </a:r>
            <a:r>
              <a:rPr lang="en-US" altLang="ko-KR" sz="2400" dirty="0" err="1"/>
              <a:t>PSCell</a:t>
            </a:r>
            <a:r>
              <a:rPr lang="en-US" altLang="ko-KR" sz="2400" dirty="0"/>
              <a:t> </a:t>
            </a:r>
            <a:r>
              <a:rPr lang="en-US" altLang="ko-KR" sz="2400" dirty="0" smtClean="0"/>
              <a:t>have </a:t>
            </a:r>
            <a:r>
              <a:rPr lang="en-US" altLang="ko-KR" sz="2400" dirty="0"/>
              <a:t>the </a:t>
            </a:r>
            <a:r>
              <a:rPr lang="en-US" altLang="ko-KR" sz="2400" dirty="0" smtClean="0"/>
              <a:t>different RSRP.</a:t>
            </a:r>
            <a:endParaRPr lang="en-US" altLang="ko-KR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A75673A-FC68-4480-8D7D-8ADD872E4D70}"/>
              </a:ext>
            </a:extLst>
          </p:cNvPr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Synchronization(2/4)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31375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1"/>
            <a:ext cx="1219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dirty="0"/>
              <a:t>UE capable number of intra-frequency V2X </a:t>
            </a:r>
            <a:r>
              <a:rPr lang="en-GB" sz="2400" dirty="0" err="1"/>
              <a:t>SyncRef</a:t>
            </a:r>
            <a:r>
              <a:rPr lang="en-GB" sz="2400" dirty="0"/>
              <a:t> UE performing S-RSRP measurements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GB" sz="2400" dirty="0"/>
              <a:t>[3] same as LTE-V2X</a:t>
            </a:r>
            <a:endParaRPr lang="en-US" sz="2400" dirty="0"/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en-US" sz="2400" dirty="0"/>
          </a:p>
          <a:p>
            <a:pPr marL="228600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400" dirty="0"/>
              <a:t>Dropping Rate for selection/reselection of NR V2X synchronization reference source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GB" sz="2400" dirty="0"/>
              <a:t>Define it by at least considering NR </a:t>
            </a:r>
            <a:r>
              <a:rPr lang="en-GB" sz="2400" dirty="0" err="1"/>
              <a:t>SyncRef</a:t>
            </a:r>
            <a:r>
              <a:rPr lang="en-GB" sz="2400" dirty="0"/>
              <a:t> UE </a:t>
            </a:r>
            <a:r>
              <a:rPr lang="en-GB" sz="2400" dirty="0" smtClean="0"/>
              <a:t>search </a:t>
            </a:r>
            <a:r>
              <a:rPr lang="en-GB" sz="2400" dirty="0"/>
              <a:t>and PBCH reading time</a:t>
            </a:r>
            <a:endParaRPr lang="en-US" sz="2400" dirty="0"/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GB" sz="2400" dirty="0"/>
              <a:t>The side condition should be [0]dB 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Study Rx dropping requirement </a:t>
            </a:r>
            <a:r>
              <a:rPr lang="en-GB" altLang="ko-KR" sz="2000" dirty="0" smtClean="0"/>
              <a:t>by </a:t>
            </a:r>
            <a:r>
              <a:rPr lang="en-GB" altLang="ko-KR" sz="2000" dirty="0"/>
              <a:t>considering NR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 identification performance and UE implementation constraint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Tx dropping requirement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/>
              <a:t>Option </a:t>
            </a:r>
            <a:r>
              <a:rPr lang="en-GB" altLang="ko-KR" sz="2000" dirty="0" smtClean="0"/>
              <a:t>1: </a:t>
            </a:r>
            <a:r>
              <a:rPr lang="en-GB" altLang="ko-KR" sz="2000" dirty="0"/>
              <a:t>following LTE, dropping SLSS Tx and data Tx for 3 SLSS period in asynchronized case, dropping SLSS Tx for 3 SLSS period in synchronized case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/>
              <a:t>Other options are not precluded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Synchronization(3/4)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1897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1"/>
            <a:ext cx="12192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Evaluation time for initiation/cease SLSS </a:t>
            </a:r>
            <a:r>
              <a:rPr lang="en-GB" altLang="ko-KR" sz="2400" dirty="0" err="1"/>
              <a:t>Tx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r>
              <a:rPr lang="en-GB" altLang="ko-KR" sz="2000" dirty="0" err="1"/>
              <a:t>gNB</a:t>
            </a:r>
            <a:r>
              <a:rPr lang="en-GB" altLang="ko-KR" sz="2000" dirty="0"/>
              <a:t> as synchronization source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FFS evaluation time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Related measurement time follows NR intra-frequency measurement requirement</a:t>
            </a: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r>
              <a:rPr lang="en-GB" altLang="ko-KR" sz="2000" dirty="0" err="1"/>
              <a:t>eNB</a:t>
            </a:r>
            <a:r>
              <a:rPr lang="en-GB" altLang="ko-KR" sz="2000" dirty="0"/>
              <a:t> as synchronization source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/>
              <a:t>Reuse LTE-V2X requirement</a:t>
            </a:r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GNSS as synchronization source</a:t>
            </a:r>
          </a:p>
          <a:p>
            <a:pPr marL="1257300" lvl="2" indent="-342900">
              <a:buFontTx/>
              <a:buChar char="-"/>
            </a:pPr>
            <a:r>
              <a:rPr lang="en-GB" altLang="ko-KR" sz="2000" dirty="0" smtClean="0"/>
              <a:t>Depending on RAN1 decision</a:t>
            </a:r>
          </a:p>
          <a:p>
            <a:pPr lvl="1"/>
            <a:r>
              <a:rPr lang="en-GB" altLang="ko-KR" sz="2000" dirty="0"/>
              <a:t>	</a:t>
            </a:r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 err="1"/>
              <a:t>SyncRef</a:t>
            </a:r>
            <a:r>
              <a:rPr lang="en-US" altLang="ko-KR" sz="2000" dirty="0"/>
              <a:t> UE as synchronization source</a:t>
            </a:r>
          </a:p>
          <a:p>
            <a:pPr marL="1143000" lvl="2" indent="-22860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1371600" algn="l"/>
              </a:tabLst>
            </a:pPr>
            <a:r>
              <a:rPr lang="en-US" altLang="ko-KR" sz="2000" dirty="0" smtClean="0"/>
              <a:t>To </a:t>
            </a:r>
            <a:r>
              <a:rPr lang="en-US" altLang="ko-KR" sz="2000" dirty="0"/>
              <a:t>be defined based on the measurement simulation in next meeting</a:t>
            </a:r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lvl="1"/>
            <a:endParaRPr lang="en-GB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Synchronization(4/4)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44515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2"/>
            <a:ext cx="12192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SSB RSRP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Simulation assumption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follow </a:t>
            </a:r>
            <a:r>
              <a:rPr lang="en-US" altLang="ko-KR" sz="2000" dirty="0"/>
              <a:t>synchronization simulation assumptions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Measurement accuracy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reuse the same accuracy </a:t>
            </a:r>
            <a:r>
              <a:rPr lang="en-US" altLang="ko-KR" sz="2000" dirty="0"/>
              <a:t>from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</a:t>
            </a:r>
            <a:r>
              <a:rPr lang="en-US" altLang="ko-KR" sz="2000" dirty="0"/>
              <a:t>, </a:t>
            </a:r>
            <a:r>
              <a:rPr lang="en-US" altLang="ko-KR" sz="2000" dirty="0"/>
              <a:t>side condition </a:t>
            </a:r>
            <a:r>
              <a:rPr lang="en-US" altLang="ko-KR" sz="2000" dirty="0"/>
              <a:t>pending </a:t>
            </a:r>
            <a:r>
              <a:rPr lang="en-US" altLang="ko-KR" sz="2000" dirty="0"/>
              <a:t>simulation results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Measurement period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Pending </a:t>
            </a:r>
            <a:r>
              <a:rPr lang="en-US" altLang="ko-KR" sz="2000" dirty="0"/>
              <a:t>simulation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Autonomous </a:t>
            </a:r>
            <a:r>
              <a:rPr lang="en-US" altLang="ko-KR" sz="2400" dirty="0"/>
              <a:t>Resource Reselection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Evaluate only L1 SL-RSRP measurement for autonomous resource selection/reselection. For it, RAN4 need to wait RAN1 agreement for RS design related L1 SL-RSRP</a:t>
            </a: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Congestion </a:t>
            </a:r>
            <a:r>
              <a:rPr lang="en-US" altLang="ko-KR" sz="2400" dirty="0"/>
              <a:t>Control measurement</a:t>
            </a:r>
          </a:p>
          <a:p>
            <a:pPr marL="800100" lvl="1" indent="-342900">
              <a:buFontTx/>
              <a:buChar char="-"/>
            </a:pPr>
            <a:r>
              <a:rPr lang="en-GB" altLang="ko-KR" sz="2000" dirty="0" smtClean="0"/>
              <a:t>Pending </a:t>
            </a:r>
            <a:r>
              <a:rPr lang="en-GB" altLang="ko-KR" sz="2000" dirty="0"/>
              <a:t>RAN1 discussion for whether to use S-RSSI based congestion control</a:t>
            </a: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82303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bcc01d59-85de-4ef9-881e-76d8b6a6f841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FA1F775F-FBE4-4F33-A9E2-E380E0E6E6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8037</TotalTime>
  <Words>712</Words>
  <Application>Microsoft Office PowerPoint</Application>
  <PresentationFormat>와이드스크린</PresentationFormat>
  <Paragraphs>205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1" baseType="lpstr">
      <vt:lpstr>Meiryo UI</vt:lpstr>
      <vt:lpstr>MS Mincho</vt:lpstr>
      <vt:lpstr>SimSun</vt:lpstr>
      <vt:lpstr>SimSun</vt:lpstr>
      <vt:lpstr>맑은 고딕</vt:lpstr>
      <vt:lpstr>Arial</vt:lpstr>
      <vt:lpstr>Calibri</vt:lpstr>
      <vt:lpstr>Calibri Light</vt:lpstr>
      <vt:lpstr>Times New Roman</vt:lpstr>
      <vt:lpstr>Office 主题</vt:lpstr>
      <vt:lpstr>WF on NR V2X RRM requirement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양윤오/책임연구원/차세대표준(연)5G표준Task(yoonoh.yang@lge.com)</cp:lastModifiedBy>
  <cp:revision>397</cp:revision>
  <dcterms:created xsi:type="dcterms:W3CDTF">2016-01-12T08:39:00Z</dcterms:created>
  <dcterms:modified xsi:type="dcterms:W3CDTF">2019-10-18T00:38:59Z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