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4" autoAdjust="0"/>
    <p:restoredTop sz="94660"/>
  </p:normalViewPr>
  <p:slideViewPr>
    <p:cSldViewPr>
      <p:cViewPr>
        <p:scale>
          <a:sx n="66" d="100"/>
          <a:sy n="66" d="100"/>
        </p:scale>
        <p:origin x="-1734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Way forward on LTE mobility enhancement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China Telecom 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60040" y="346708"/>
            <a:ext cx="8388424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3GPP TSG-RAN WG4 Meeting #91	</a:t>
            </a:r>
            <a:r>
              <a:rPr lang="en-GB" altLang="zh-CN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	          	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R4-1907737</a:t>
            </a:r>
            <a:endParaRPr lang="en-GB" altLang="zh-C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fi-FI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Reno, Nevada, USA, 13-17 </a:t>
            </a:r>
            <a:r>
              <a:rPr lang="fi-FI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May </a:t>
            </a:r>
            <a:r>
              <a:rPr lang="fi-FI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Agreement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000" dirty="0"/>
              <a:t>On conditional handover solution</a:t>
            </a:r>
            <a:endParaRPr lang="en-GB" altLang="zh-CN" sz="2000" dirty="0"/>
          </a:p>
          <a:p>
            <a:pPr lvl="1"/>
            <a:r>
              <a:rPr lang="en-GB" altLang="zh-CN" sz="1800" dirty="0"/>
              <a:t>The handover delay is defined from the time when handover condition is met to the time when the first PRACH preamble is transmitted.</a:t>
            </a:r>
          </a:p>
          <a:p>
            <a:pPr lvl="1"/>
            <a:r>
              <a:rPr lang="en-US" altLang="zh-CN" sz="1800" dirty="0"/>
              <a:t>The </a:t>
            </a:r>
            <a:r>
              <a:rPr lang="en-US" altLang="zh-CN" sz="1800" dirty="0" smtClean="0"/>
              <a:t>methodology </a:t>
            </a:r>
            <a:r>
              <a:rPr lang="en-US" altLang="zh-CN" sz="1800" dirty="0"/>
              <a:t>of defining </a:t>
            </a:r>
            <a:r>
              <a:rPr lang="en-GB" altLang="zh-CN" sz="1800" dirty="0"/>
              <a:t>handover delay </a:t>
            </a:r>
            <a:r>
              <a:rPr lang="en-GB" altLang="zh-CN" sz="1800" dirty="0" smtClean="0"/>
              <a:t>for LTE </a:t>
            </a:r>
            <a:r>
              <a:rPr lang="en-US" altLang="zh-CN" sz="1800" dirty="0"/>
              <a:t>conditional handover </a:t>
            </a:r>
            <a:r>
              <a:rPr lang="en-US" altLang="zh-CN" sz="1800" dirty="0" smtClean="0"/>
              <a:t>shall be aligned with that for NR </a:t>
            </a:r>
            <a:r>
              <a:rPr lang="en-US" altLang="zh-CN" sz="1800" dirty="0"/>
              <a:t>conditional </a:t>
            </a:r>
            <a:r>
              <a:rPr lang="en-US" altLang="zh-CN" sz="1800" dirty="0" smtClean="0"/>
              <a:t>handover. </a:t>
            </a:r>
            <a:endParaRPr lang="en-US" altLang="zh-CN" sz="1800" strike="sngStrike" dirty="0" smtClean="0"/>
          </a:p>
          <a:p>
            <a:pPr lvl="2"/>
            <a:r>
              <a:rPr lang="en-US" altLang="zh-CN" sz="1600" dirty="0" smtClean="0"/>
              <a:t>The number for each component in the handover delay will be discussed in the next meeting. </a:t>
            </a:r>
          </a:p>
          <a:p>
            <a:pPr lvl="2"/>
            <a:r>
              <a:rPr lang="en-US" altLang="zh-CN" sz="1600" dirty="0" smtClean="0"/>
              <a:t>Note </a:t>
            </a:r>
            <a:r>
              <a:rPr lang="en-US" altLang="zh-CN" sz="1600" dirty="0" smtClean="0"/>
              <a:t>that </a:t>
            </a:r>
            <a:r>
              <a:rPr lang="en-GB" altLang="zh-CN" sz="1600" dirty="0" smtClean="0"/>
              <a:t>T</a:t>
            </a:r>
            <a:r>
              <a:rPr lang="zh-CN" altLang="zh-CN" sz="1600" baseline="-25000" dirty="0"/>
              <a:t>∆ </a:t>
            </a:r>
            <a:r>
              <a:rPr lang="en-US" altLang="zh-CN" sz="1600" dirty="0" smtClean="0"/>
              <a:t>is not included in </a:t>
            </a:r>
            <a:r>
              <a:rPr lang="en-GB" altLang="zh-CN" sz="1600" dirty="0" err="1" smtClean="0"/>
              <a:t>T</a:t>
            </a:r>
            <a:r>
              <a:rPr lang="en-GB" altLang="zh-CN" sz="1600" baseline="-25000" dirty="0" err="1" smtClean="0"/>
              <a:t>interrupt</a:t>
            </a:r>
            <a:r>
              <a:rPr lang="en-GB" altLang="zh-CN" sz="1600" baseline="-25000" dirty="0" smtClean="0"/>
              <a:t> </a:t>
            </a:r>
            <a:r>
              <a:rPr lang="en-US" altLang="zh-CN" sz="1600" dirty="0" smtClean="0"/>
              <a:t>for LTE.</a:t>
            </a:r>
            <a:endParaRPr lang="en-US" altLang="zh-CN" sz="1600" dirty="0"/>
          </a:p>
          <a:p>
            <a:r>
              <a:rPr lang="en-US" altLang="zh-CN" sz="2000" dirty="0"/>
              <a:t>On non-split dual active protocol stack solution</a:t>
            </a:r>
          </a:p>
          <a:p>
            <a:pPr lvl="1"/>
            <a:r>
              <a:rPr lang="en-GB" altLang="zh-CN" sz="1800" dirty="0"/>
              <a:t>The handover delay is defined as when the UE receives a RRC message from source cell implying handover the UE shall be ready to start the transmission of the new uplink PUSCH channel on the target cell within </a:t>
            </a:r>
            <a:r>
              <a:rPr lang="en-GB" altLang="zh-CN" sz="1800" dirty="0" err="1"/>
              <a:t>D</a:t>
            </a:r>
            <a:r>
              <a:rPr lang="en-GB" altLang="zh-CN" sz="1800" baseline="-25000" dirty="0" err="1"/>
              <a:t>handover</a:t>
            </a:r>
            <a:r>
              <a:rPr lang="en-GB" altLang="zh-CN" sz="1800" baseline="-25000" dirty="0"/>
              <a:t> </a:t>
            </a:r>
            <a:r>
              <a:rPr lang="en-GB" altLang="zh-CN" sz="1800" dirty="0"/>
              <a:t>seconds from the end of the last TTI containing the RRC command.</a:t>
            </a:r>
          </a:p>
          <a:p>
            <a:pPr lvl="1"/>
            <a:r>
              <a:rPr lang="en-GB" altLang="zh-CN" sz="1800" dirty="0"/>
              <a:t>The interruption requirement numbers will be discussed in the next meeting</a:t>
            </a:r>
            <a:r>
              <a:rPr lang="en-GB" altLang="zh-CN" sz="1800" dirty="0" smtClean="0"/>
              <a:t>.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142460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7047</TotalTime>
  <Words>163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​​テーマ</vt:lpstr>
      <vt:lpstr>Way forward on LTE mobility enhancement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Shan</cp:lastModifiedBy>
  <cp:revision>534</cp:revision>
  <dcterms:created xsi:type="dcterms:W3CDTF">2014-04-03T00:17:36Z</dcterms:created>
  <dcterms:modified xsi:type="dcterms:W3CDTF">2019-05-17T21:30:16Z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(3)R+ytv/2U7VVTA6lH0Qv9PYarM8agIyrCUTndsJTbgIQesL/XecdWxjCnwAkpOamfl2pNc4d3
tCcOBRp/3bmB0KNCbSfv2Il9O0F3FM3uPnXQhjTkaqUYA6ndPvfS7GqD5/8r3iv6yiHqGCiX
6gTltp5JbxFumC/7oQox3fC89SLJUAHDeRcamLPFbuobkbJu+X9XwHJywYzi4d4waiBa0Cct
GHeyTjQlrB1GGbEUKp</vt:lpwstr>
  </property>
  <property fmtid="{D5CDD505-2E9C-101B-9397-08002B2CF9AE}" pid="6" name="_2015_ms_pID_7253431">
    <vt:lpwstr>d9GgzPP9KCDu138h3jaosL0qQb5f5ZQb9/nj52BgnEuJH5kTjWvFhw
/DrnQStKQv+eFpvaLc+KUihr3WyMgeQs/TsNQrD4UEM2Vu1pbxRaGM/V9rn4zGgtUgCpNWDE
Mk37WFesbL37mnUSTZEubJiKpCzBfO/cjyzyDv+qN5bosqXiguJR9TFBo9RCNYC3Sl5c9jDn
YpQBs5zwFh3PxzQLPloSSv49CQ4mS9T2YItV</vt:lpwstr>
  </property>
  <property fmtid="{D5CDD505-2E9C-101B-9397-08002B2CF9AE}" pid="7" name="_2015_ms_pID_7253432">
    <vt:lpwstr>t2wuYpbMo7FPdymDRYlI4JuI2h/Kop+BbpbC
jTyGsd0v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1507715354</vt:lpwstr>
  </property>
  <property fmtid="{D5CDD505-2E9C-101B-9397-08002B2CF9AE}" pid="13" name="TitusGUID">
    <vt:lpwstr>e7dbbf21-9558-4cdd-945f-c59cb6a44682</vt:lpwstr>
  </property>
</Properties>
</file>