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660"/>
  </p:normalViewPr>
  <p:slideViewPr>
    <p:cSldViewPr>
      <p:cViewPr varScale="1">
        <p:scale>
          <a:sx n="94" d="100"/>
          <a:sy n="94" d="100"/>
        </p:scale>
        <p:origin x="-600" y="-67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493DF-C0A5-405D-9E96-A5954D274B93}" type="datetimeFigureOut">
              <a:rPr lang="zh-CN" altLang="en-US" smtClean="0"/>
              <a:pPr/>
              <a:t>2019-05-18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EE870-E8C2-49E8-9B03-DD05E2E160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493DF-C0A5-405D-9E96-A5954D274B93}" type="datetimeFigureOut">
              <a:rPr lang="zh-CN" altLang="en-US" smtClean="0"/>
              <a:pPr/>
              <a:t>2019-05-18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EE870-E8C2-49E8-9B03-DD05E2E160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493DF-C0A5-405D-9E96-A5954D274B93}" type="datetimeFigureOut">
              <a:rPr lang="zh-CN" altLang="en-US" smtClean="0"/>
              <a:pPr/>
              <a:t>2019-05-18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EE870-E8C2-49E8-9B03-DD05E2E160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493DF-C0A5-405D-9E96-A5954D274B93}" type="datetimeFigureOut">
              <a:rPr lang="zh-CN" altLang="en-US" smtClean="0"/>
              <a:pPr/>
              <a:t>2019-05-18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EE870-E8C2-49E8-9B03-DD05E2E160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493DF-C0A5-405D-9E96-A5954D274B93}" type="datetimeFigureOut">
              <a:rPr lang="zh-CN" altLang="en-US" smtClean="0"/>
              <a:pPr/>
              <a:t>2019-05-18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EE870-E8C2-49E8-9B03-DD05E2E160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493DF-C0A5-405D-9E96-A5954D274B93}" type="datetimeFigureOut">
              <a:rPr lang="zh-CN" altLang="en-US" smtClean="0"/>
              <a:pPr/>
              <a:t>2019-05-18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EE870-E8C2-49E8-9B03-DD05E2E160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493DF-C0A5-405D-9E96-A5954D274B93}" type="datetimeFigureOut">
              <a:rPr lang="zh-CN" altLang="en-US" smtClean="0"/>
              <a:pPr/>
              <a:t>2019-05-18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EE870-E8C2-49E8-9B03-DD05E2E160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493DF-C0A5-405D-9E96-A5954D274B93}" type="datetimeFigureOut">
              <a:rPr lang="zh-CN" altLang="en-US" smtClean="0"/>
              <a:pPr/>
              <a:t>2019-05-18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EE870-E8C2-49E8-9B03-DD05E2E160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493DF-C0A5-405D-9E96-A5954D274B93}" type="datetimeFigureOut">
              <a:rPr lang="zh-CN" altLang="en-US" smtClean="0"/>
              <a:pPr/>
              <a:t>2019-05-18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EE870-E8C2-49E8-9B03-DD05E2E160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493DF-C0A5-405D-9E96-A5954D274B93}" type="datetimeFigureOut">
              <a:rPr lang="zh-CN" altLang="en-US" smtClean="0"/>
              <a:pPr/>
              <a:t>2019-05-18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EE870-E8C2-49E8-9B03-DD05E2E160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493DF-C0A5-405D-9E96-A5954D274B93}" type="datetimeFigureOut">
              <a:rPr lang="zh-CN" altLang="en-US" smtClean="0"/>
              <a:pPr/>
              <a:t>2019-05-18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EE870-E8C2-49E8-9B03-DD05E2E160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493DF-C0A5-405D-9E96-A5954D274B93}" type="datetimeFigureOut">
              <a:rPr lang="zh-CN" altLang="en-US" smtClean="0"/>
              <a:pPr/>
              <a:t>2019-05-18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5EE870-E8C2-49E8-9B03-DD05E2E160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cmcc\AppData\Local\Docs\R4-1907058.zip" TargetMode="External"/><Relationship Id="rId2" Type="http://schemas.openxmlformats.org/officeDocument/2006/relationships/hyperlink" Target="file:///C:\Users\cmcc\AppData\Local\Docs\R4-1906876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WF on SAR solution for SUL PC2 UE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CMCC</a:t>
            </a:r>
            <a:endParaRPr lang="zh-CN" altLang="en-US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14282" y="264840"/>
            <a:ext cx="86439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  <a:tab pos="5940425" algn="r"/>
              </a:tabLst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TSG-RAN Working Group 4 (Radio) meeting #91	 		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</a:t>
            </a:r>
            <a:r>
              <a:rPr lang="en-US" altLang="zh-CN" smtClean="0">
                <a:latin typeface="Arial" pitchFamily="34" charset="0"/>
                <a:ea typeface="宋体" pitchFamily="2" charset="-122"/>
                <a:cs typeface="Arial" pitchFamily="34" charset="0"/>
              </a:rPr>
              <a:t>R4-1907657</a:t>
            </a:r>
            <a:endParaRPr lang="en-US" altLang="zh-CN" dirty="0" smtClean="0"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  <a:tab pos="5940425" algn="r"/>
              </a:tabLst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Reno, NV, USA, 13 – 17 May 2019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SAR issue for PC2 NUL+PC3 SUL band combination in FR1 was raised in R4-1904547.</a:t>
            </a:r>
          </a:p>
          <a:p>
            <a:r>
              <a:rPr lang="en-US" altLang="zh-CN" dirty="0" smtClean="0"/>
              <a:t>For SUL band combination, the configured transmit power requirement for serving cell is applied for each UL carrier, which means that PC2 NUL+PC3 SUL </a:t>
            </a:r>
            <a:r>
              <a:rPr lang="en-US" altLang="zh-CN" smtClean="0"/>
              <a:t>is supported in </a:t>
            </a:r>
            <a:r>
              <a:rPr lang="en-US" altLang="zh-CN" dirty="0" smtClean="0"/>
              <a:t>Rel-15.</a:t>
            </a:r>
          </a:p>
          <a:p>
            <a:r>
              <a:rPr lang="en-US" altLang="zh-CN" dirty="0" smtClean="0"/>
              <a:t>UE capability </a:t>
            </a:r>
            <a:r>
              <a:rPr lang="en-US" altLang="zh-CN" i="1" dirty="0" err="1" smtClean="0"/>
              <a:t>maxUplinkDutyCycle</a:t>
            </a:r>
            <a:r>
              <a:rPr lang="en-US" altLang="zh-CN" i="1" dirty="0" smtClean="0"/>
              <a:t> </a:t>
            </a:r>
            <a:r>
              <a:rPr lang="en-US" altLang="zh-CN" dirty="0" smtClean="0"/>
              <a:t>for FR1 PC2 is introduced in Rel-15. The default value is 50% (if UE does not report the capability).</a:t>
            </a:r>
          </a:p>
          <a:p>
            <a:r>
              <a:rPr lang="en-US" altLang="zh-CN" dirty="0" smtClean="0"/>
              <a:t>For PC2 NUL+ PC3 SUL, If a UE transmits 50% of the time at 26 </a:t>
            </a:r>
            <a:r>
              <a:rPr lang="en-US" altLang="zh-CN" dirty="0" err="1" smtClean="0"/>
              <a:t>dBm</a:t>
            </a:r>
            <a:r>
              <a:rPr lang="en-US" altLang="zh-CN" dirty="0" smtClean="0"/>
              <a:t> and 50% of the time at 23 </a:t>
            </a:r>
            <a:r>
              <a:rPr lang="en-US" altLang="zh-CN" dirty="0" err="1" smtClean="0"/>
              <a:t>dBm</a:t>
            </a:r>
            <a:r>
              <a:rPr lang="en-US" altLang="zh-CN" dirty="0" smtClean="0"/>
              <a:t> both in FR1, the SAR level for SUL band combination could be 50% higher linearly than for the NUL band alone at 50% duty cycle.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In Rel-15, there will be no specification change in order to solve the SAR issue for PC2 NUL+ PC3 SUL.</a:t>
            </a:r>
          </a:p>
          <a:p>
            <a:pPr lvl="1"/>
            <a:r>
              <a:rPr lang="en-US" altLang="zh-CN" dirty="0" smtClean="0"/>
              <a:t>The SAR issue can be solved by UE implementation, e.g. P-MPR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 smtClean="0"/>
              <a:t>In Rel-16, the standardized SAR solution will be studied.</a:t>
            </a:r>
          </a:p>
          <a:p>
            <a:pPr lvl="1"/>
            <a:r>
              <a:rPr lang="en-US" altLang="zh-CN" dirty="0" smtClean="0"/>
              <a:t>similar methodology for FDD+TDD ENDC HPUE can be considered to solve the SAR issue for PC2 NUL+ PC3 SUL.</a:t>
            </a:r>
          </a:p>
          <a:p>
            <a:pPr lvl="1"/>
            <a:r>
              <a:rPr lang="en-US" altLang="zh-CN" dirty="0" smtClean="0"/>
              <a:t>Other solutions are not precluded.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400" dirty="0" smtClean="0"/>
              <a:t>[1] R4-1906872, SAR considerations for SA SUL band combinations</a:t>
            </a:r>
          </a:p>
          <a:p>
            <a:r>
              <a:rPr lang="en-US" altLang="zh-CN" sz="2400" dirty="0" smtClean="0"/>
              <a:t>[2] </a:t>
            </a:r>
            <a:r>
              <a:rPr lang="fr-FR" altLang="zh-CN" sz="2400" dirty="0" smtClean="0"/>
              <a:t>R4-1905556, Discussion on SUL HPUE SAR </a:t>
            </a:r>
            <a:r>
              <a:rPr lang="fr-FR" altLang="zh-CN" sz="2400" dirty="0"/>
              <a:t>solutions</a:t>
            </a:r>
          </a:p>
          <a:p>
            <a:r>
              <a:rPr lang="en-GB" altLang="zh-CN" sz="2400" dirty="0">
                <a:hlinkClick r:id="rId2"/>
              </a:rPr>
              <a:t>[3] R4-1906876</a:t>
            </a:r>
            <a:r>
              <a:rPr lang="en-GB" altLang="zh-CN" sz="2400" dirty="0"/>
              <a:t>, Considerations for potential SAR issues with NR UL + </a:t>
            </a:r>
            <a:r>
              <a:rPr lang="en-GB" altLang="zh-CN" sz="2400" dirty="0" smtClean="0"/>
              <a:t>SUL</a:t>
            </a:r>
          </a:p>
          <a:p>
            <a:r>
              <a:rPr lang="en-GB" altLang="zh-CN" sz="2400" dirty="0" smtClean="0">
                <a:hlinkClick r:id="rId3"/>
              </a:rPr>
              <a:t>[4] R4-1907058</a:t>
            </a:r>
            <a:r>
              <a:rPr lang="en-GB" altLang="zh-CN" sz="2400" dirty="0" smtClean="0"/>
              <a:t>, SAR </a:t>
            </a:r>
            <a:r>
              <a:rPr lang="en-GB" altLang="zh-CN" sz="2400" dirty="0"/>
              <a:t>Proposal for SUL with NR PC2 band</a:t>
            </a:r>
            <a:endParaRPr lang="zh-CN" alt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276</Words>
  <Application>Microsoft Office PowerPoint</Application>
  <PresentationFormat>全屏显示(16:9)</PresentationFormat>
  <Paragraphs>20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SAR solution for SUL PC2 UE</vt:lpstr>
      <vt:lpstr>Background</vt:lpstr>
      <vt:lpstr>Agreement</vt:lpstr>
      <vt:lpstr>Reference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SAR solution for SUL PC2 UE</dc:title>
  <dc:creator>cmcc</dc:creator>
  <cp:lastModifiedBy>cmcc</cp:lastModifiedBy>
  <cp:revision>51</cp:revision>
  <dcterms:created xsi:type="dcterms:W3CDTF">2019-05-15T17:09:12Z</dcterms:created>
  <dcterms:modified xsi:type="dcterms:W3CDTF">2019-05-17T16:08:35Z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1557725125</vt:lpwstr>
  </property>
</Properties>
</file>