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5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C0738F-3534-4B08-A484-CC7BFD67D71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09E3A5A-99FB-4DB5-868F-E1A64337AD4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86A9E13-F200-4833-A9DA-E1576162C6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3779B3-3D72-4DD6-ABAA-EE0AE3898C6E}" type="datetimeFigureOut">
              <a:rPr lang="en-US" smtClean="0"/>
              <a:t>05/17/2019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B2CAE96-0E00-4CD2-A086-7DFE7EA770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8F13C58-6864-4F7A-B080-3B4C706DAA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A027F-B5DA-4738-AAE8-DD8DEF3580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03058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528975-6ADB-4259-8C53-9F4003EBD3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F81D079-1650-42CC-A1D3-53B171EDDFD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BE2344E-859F-4DCB-BB4A-BF38A180CC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3779B3-3D72-4DD6-ABAA-EE0AE3898C6E}" type="datetimeFigureOut">
              <a:rPr lang="en-US" smtClean="0"/>
              <a:t>05/17/2019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C567007-43E5-4488-AF72-7A8C11DE31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0B1B496-E06B-4598-9B97-D8C9D1AC9A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A027F-B5DA-4738-AAE8-DD8DEF3580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5392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C69A72-ED4E-4CA9-BBCC-9002F444AE6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45EB328-BFBF-4A41-8E2B-22572A24945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CBCC968-A15C-4227-9528-EECF464FF0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3779B3-3D72-4DD6-ABAA-EE0AE3898C6E}" type="datetimeFigureOut">
              <a:rPr lang="en-US" smtClean="0"/>
              <a:t>05/17/2019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483F7-8A94-41CA-B63A-6FA9B3EA63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1656E7D-FDF3-46B9-A42F-E9F287054D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A027F-B5DA-4738-AAE8-DD8DEF3580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82497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AD3DC6-3EB2-4F87-926B-037528471D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B6E4134-718C-4A37-BD34-9B00456EC9B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8473EB-7A35-4679-9D31-DEB2B9EDD6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3779B3-3D72-4DD6-ABAA-EE0AE3898C6E}" type="datetimeFigureOut">
              <a:rPr lang="en-US" smtClean="0"/>
              <a:t>05/17/2019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362B3C-BFA0-46C2-B04D-BF6702EC4C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B9EFA5E-6A7D-471E-87E0-2E97150C18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A027F-B5DA-4738-AAE8-DD8DEF3580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67127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746819-0A94-44EE-8750-1A905904AE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D6F582F-03FB-402D-9992-54F693CDF28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2334565-8902-4FA4-BB2D-D7ADF94138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3779B3-3D72-4DD6-ABAA-EE0AE3898C6E}" type="datetimeFigureOut">
              <a:rPr lang="en-US" smtClean="0"/>
              <a:t>05/17/2019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133C7F0-9FB5-4E4F-94F1-CAC025B870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8116ED5-CE74-47CB-8BFC-8CF4F6A439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A027F-B5DA-4738-AAE8-DD8DEF3580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45706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7670CA-E54E-4E34-ABC6-E009237FBB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80FE5C-A3DA-4FDC-9955-9930C3C8AB1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E59B2E0-8A4C-4A5F-A805-A411B4F9A4C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CC33E5C-6086-49AC-9C4D-C84F29B69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3779B3-3D72-4DD6-ABAA-EE0AE3898C6E}" type="datetimeFigureOut">
              <a:rPr lang="en-US" smtClean="0"/>
              <a:t>05/17/2019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56EEFD8-4BC6-4CF4-B3E2-DE948E1F54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0BD33F9-750A-42D9-BDB0-7B921E25F7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A027F-B5DA-4738-AAE8-DD8DEF3580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19394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2DB730-7F2A-4B50-A956-206383F515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39039AD-E92A-4536-B3D6-4CBDDA84331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6D13F25-5B95-4881-8B1D-8F4F682FB1B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91CAE95-7CF8-47B3-B7A1-10B7FEA9167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F709EAD-F0D6-4734-A621-C76C8D43DE3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4C7B816-F4DB-45D2-8B53-AF9D6B39EA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3779B3-3D72-4DD6-ABAA-EE0AE3898C6E}" type="datetimeFigureOut">
              <a:rPr lang="en-US" smtClean="0"/>
              <a:t>05/17/2019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7B05C2F-F36E-4AAF-88A9-A3ED80718B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1FF1D94-25F2-47B9-9B0E-B4D881680B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A027F-B5DA-4738-AAE8-DD8DEF3580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33989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8F640D-F717-485C-A6A4-C61F234877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85236C8-74C4-4819-91B3-4036F5CF9B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3779B3-3D72-4DD6-ABAA-EE0AE3898C6E}" type="datetimeFigureOut">
              <a:rPr lang="en-US" smtClean="0"/>
              <a:t>05/17/2019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BF771A2-9499-4DEA-BBFD-90E40D52F0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3B4A310-72DD-4E57-A0C6-9C95BFDE43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A027F-B5DA-4738-AAE8-DD8DEF3580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04291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AAA8258-39E2-42C3-9BE0-B854CD2EF8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3779B3-3D72-4DD6-ABAA-EE0AE3898C6E}" type="datetimeFigureOut">
              <a:rPr lang="en-US" smtClean="0"/>
              <a:t>05/17/2019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77C8B41-5506-4C5D-A6E8-048397CCF0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63AE76F-4A2E-49C1-A7A4-A8D6468FAC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A027F-B5DA-4738-AAE8-DD8DEF3580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28658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3CA1B3-53F2-4B16-9617-531D238C2E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0B4F9D-E0D2-42B6-B243-73493ADB52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8B301D7-C326-4D35-8E72-ECEF410A388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F3ED106-AE88-42ED-BAF4-6C67AD70C8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3779B3-3D72-4DD6-ABAA-EE0AE3898C6E}" type="datetimeFigureOut">
              <a:rPr lang="en-US" smtClean="0"/>
              <a:t>05/17/2019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3CCA8D6-4D7A-410A-95BF-9D9EDC0D0A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2C33284-B100-4987-83C1-21F4DA259A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A027F-B5DA-4738-AAE8-DD8DEF3580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4266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7950B4-A820-450A-ACED-7C9669DEBE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A552F46-B1C1-4235-8C57-488F90D10FE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36CB5E1-617C-4488-A467-17775C3817C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9182C20-4271-440A-BD2B-A7D8D8D617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3779B3-3D72-4DD6-ABAA-EE0AE3898C6E}" type="datetimeFigureOut">
              <a:rPr lang="en-US" smtClean="0"/>
              <a:t>05/17/2019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E266A00-4EB3-4ABC-9DD1-0F920A291B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A4D5105-6E1E-490E-8B65-FD30420B88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2A027F-B5DA-4738-AAE8-DD8DEF3580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44341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000CB7F-5F5C-452C-8E5C-59C1646B88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023608B-E302-486D-8A26-44406155AA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FC4F8F2-733A-47E9-B316-0DDB8780B0E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3779B3-3D72-4DD6-ABAA-EE0AE3898C6E}" type="datetimeFigureOut">
              <a:rPr lang="en-US" smtClean="0"/>
              <a:t>05/17/2019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2DDE20D-770F-47EA-BC59-A5F89FF8D32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CE474F7-1867-4B5B-89CF-A3D61FA542E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2A027F-B5DA-4738-AAE8-DD8DEF3580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70990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A69ADF-A256-453C-B9C0-220D472D4F4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Way Forward on B41/n41 A-MPR assumptions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EBE9BEF-1F67-47B4-BE93-107D79DE5A6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Sprint, Skyworks</a:t>
            </a:r>
          </a:p>
          <a:p>
            <a:r>
              <a:rPr lang="en-US" dirty="0"/>
              <a:t>R4-1907495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88469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5A68B9-1CF6-4A34-A4B5-C508174F75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AD73C9E-E6C3-4083-B748-EA8B2C9D519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Objective is to assess feasibility of optional hardware improvements</a:t>
            </a:r>
          </a:p>
          <a:p>
            <a:pPr lvl="1"/>
            <a:r>
              <a:rPr lang="en-US" dirty="0"/>
              <a:t>Substantial improvements in A-MPR above Rel-15 definition may be possible</a:t>
            </a:r>
          </a:p>
          <a:p>
            <a:pPr lvl="1"/>
            <a:r>
              <a:rPr lang="en-US" dirty="0"/>
              <a:t>Scheduler could potentially use information that UE will take less than full Rel-15 allowances to make more optimal scheduling decisions.</a:t>
            </a:r>
          </a:p>
          <a:p>
            <a:pPr lvl="1"/>
            <a:r>
              <a:rPr lang="en-US" dirty="0"/>
              <a:t>Vision is to target worst case 1 RB + 1 RB for improved A-MPR of [~5 dB] for a RIM3 in the -25 dBm/MHz region, 30 kHz SCS for NR  </a:t>
            </a:r>
          </a:p>
          <a:p>
            <a:pPr lvl="1"/>
            <a:endParaRPr lang="en-US" dirty="0"/>
          </a:p>
          <a:p>
            <a:r>
              <a:rPr lang="en-US" dirty="0"/>
              <a:t>UEs supporting improved A-MPR allowances could signal better intra-band EN-DC performance via MPR versioning </a:t>
            </a:r>
          </a:p>
          <a:p>
            <a:pPr lvl="1"/>
            <a:r>
              <a:rPr lang="en-US" dirty="0"/>
              <a:t>No requirement for actual hardware architecture, only compliance with improved allowances.</a:t>
            </a:r>
          </a:p>
          <a:p>
            <a:pPr lvl="1"/>
            <a:r>
              <a:rPr lang="en-US" dirty="0"/>
              <a:t>UEs not compliant with improved A-MPR would not indicate support for this modified A-MPR and would support legacy A-MPR requirements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22446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5A76D1-24B8-4ED4-8159-C12D23ECCC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Way Forward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1A4C9D-9258-4383-B79F-54B5587EEA5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Request UE vendors to provide information on actual and feasible antenna isolations for B41/n41 frequencies to validate improved antenna isolation assumptions.</a:t>
            </a:r>
          </a:p>
          <a:p>
            <a:r>
              <a:rPr lang="en-US" dirty="0"/>
              <a:t>Request component vendors to provide measurements of A-MPR requirements with new assumptions:</a:t>
            </a:r>
          </a:p>
          <a:p>
            <a:pPr lvl="1"/>
            <a:r>
              <a:rPr lang="en-US" dirty="0"/>
              <a:t>Three values for antenna isolation of 20 dB</a:t>
            </a:r>
            <a:r>
              <a:rPr lang="en-US"/>
              <a:t>, 16 </a:t>
            </a:r>
            <a:r>
              <a:rPr lang="en-US" dirty="0"/>
              <a:t>dB, and 13 dB</a:t>
            </a:r>
          </a:p>
          <a:p>
            <a:pPr lvl="1"/>
            <a:r>
              <a:rPr lang="en-US" dirty="0"/>
              <a:t>Post PA loss of 4 dB</a:t>
            </a:r>
          </a:p>
          <a:p>
            <a:pPr lvl="1"/>
            <a:r>
              <a:rPr lang="en-US" dirty="0"/>
              <a:t>Power Class 2 Tx chains (LTE and NR)</a:t>
            </a:r>
          </a:p>
          <a:p>
            <a:pPr lvl="1"/>
            <a:r>
              <a:rPr lang="en-US" dirty="0"/>
              <a:t>Equal Power on LTE and NR</a:t>
            </a:r>
          </a:p>
          <a:p>
            <a:pPr lvl="1"/>
            <a:r>
              <a:rPr lang="en-US" dirty="0"/>
              <a:t>1RB + 1 RB allocations</a:t>
            </a:r>
          </a:p>
          <a:p>
            <a:pPr lvl="2"/>
            <a:r>
              <a:rPr lang="en-US" dirty="0"/>
              <a:t>If results of 1 RB + 1RB appear promising, additional allocations, with equal allocation sizes, to align with existing curve inflections points</a:t>
            </a:r>
          </a:p>
          <a:p>
            <a:pPr lvl="1"/>
            <a:r>
              <a:rPr lang="en-US" dirty="0"/>
              <a:t>Determine </a:t>
            </a:r>
            <a:r>
              <a:rPr lang="en-US" dirty="0" err="1"/>
              <a:t>backoff</a:t>
            </a:r>
            <a:r>
              <a:rPr lang="en-US" dirty="0"/>
              <a:t> required to meet -13, -25, and -30 dBm/MHz limits</a:t>
            </a:r>
          </a:p>
          <a:p>
            <a:pPr lvl="1"/>
            <a:endParaRPr lang="en-US" dirty="0"/>
          </a:p>
          <a:p>
            <a:pPr marL="457200" lvl="1" indent="0">
              <a:buNone/>
            </a:pPr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907631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553</TotalTime>
  <Words>260</Words>
  <Application>Microsoft Office PowerPoint</Application>
  <PresentationFormat>Widescreen</PresentationFormat>
  <Paragraphs>26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Way Forward on B41/n41 A-MPR assumptions</vt:lpstr>
      <vt:lpstr>Background</vt:lpstr>
      <vt:lpstr>Way Forward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B41/n41 A-MPR assumptions</dc:title>
  <dc:creator>Bill Shvodian</dc:creator>
  <cp:lastModifiedBy>Bill Shvodian</cp:lastModifiedBy>
  <cp:revision>22</cp:revision>
  <dcterms:created xsi:type="dcterms:W3CDTF">2019-05-16T22:08:30Z</dcterms:created>
  <dcterms:modified xsi:type="dcterms:W3CDTF">2019-05-17T21:16:05Z</dcterms:modified>
</cp:coreProperties>
</file>