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78" r:id="rId4"/>
    <p:sldId id="279" r:id="rId5"/>
    <p:sldId id="282" r:id="rId6"/>
    <p:sldId id="280" r:id="rId7"/>
    <p:sldId id="284" r:id="rId8"/>
    <p:sldId id="283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i Du" initials="LD" lastIdx="1" clrIdx="0">
    <p:extLst>
      <p:ext uri="{19B8F6BF-5375-455C-9EA6-DF929625EA0E}">
        <p15:presenceInfo xmlns:p15="http://schemas.microsoft.com/office/powerpoint/2012/main" userId="S-1-5-21-1593251271-2640304127-1825641215-5747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0" autoAdjust="0"/>
    <p:restoredTop sz="94660"/>
  </p:normalViewPr>
  <p:slideViewPr>
    <p:cSldViewPr>
      <p:cViewPr varScale="1">
        <p:scale>
          <a:sx n="147" d="100"/>
          <a:sy n="147" d="100"/>
        </p:scale>
        <p:origin x="39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2666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2019-05-17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ko-KR" sz="2800" dirty="0"/>
              <a:t>WF on CLI measurement </a:t>
            </a:r>
            <a:endParaRPr lang="ko-KR" altLang="en-US" sz="2800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buNone/>
            </a:pPr>
            <a:r>
              <a:rPr lang="en-US" altLang="zh-CN" b="1" dirty="0"/>
              <a:t>3GPP TSG-RAN WG4 Meeting #91</a:t>
            </a:r>
            <a:br>
              <a:rPr lang="en-US" altLang="zh-CN" b="1" dirty="0"/>
            </a:br>
            <a:r>
              <a:rPr lang="en-US" altLang="zh-CN" b="1" dirty="0"/>
              <a:t>Reno</a:t>
            </a:r>
            <a:r>
              <a:rPr lang="en-GB" altLang="ko-KR" b="1" dirty="0"/>
              <a:t>, US, 13 - 17 May 2019</a:t>
            </a:r>
          </a:p>
          <a:p>
            <a:pPr>
              <a:spcBef>
                <a:spcPct val="0"/>
              </a:spcBef>
            </a:pPr>
            <a:r>
              <a:rPr lang="en-US" altLang="zh-CN" b="1" dirty="0"/>
              <a:t>Agenda Item: </a:t>
            </a:r>
            <a:r>
              <a:rPr lang="en-GB" altLang="ko-KR" b="1" dirty="0"/>
              <a:t>8.2.3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R4-1907383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/>
                </a:solidFill>
              </a:rPr>
              <a:t>LG Electronics</a:t>
            </a:r>
            <a:endParaRPr lang="ko-KR" alt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Based on the WF (R4-1904763) in last RAN4 meeting, 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RAN4 needs to clarify remaining issue for SRS-RSRP and CLI-RSSI measurement.</a:t>
            </a:r>
            <a:endParaRPr lang="en-US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RAN4 should start evaluation for SRS-RSRP measurement accuracy requirement.</a:t>
            </a: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518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699542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measurements resource configuration </a:t>
            </a: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Based on R4-1904763, the parameters for SRS-RSRP measurement resource configuration is finalized as following table, and RAN4 needs to send LS to RAN2</a:t>
            </a:r>
          </a:p>
          <a:p>
            <a:pPr lvl="1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999998"/>
              </p:ext>
            </p:extLst>
          </p:nvPr>
        </p:nvGraphicFramePr>
        <p:xfrm>
          <a:off x="1763688" y="1493039"/>
          <a:ext cx="5472609" cy="3474486"/>
        </p:xfrm>
        <a:graphic>
          <a:graphicData uri="http://schemas.openxmlformats.org/drawingml/2006/table">
            <a:tbl>
              <a:tblPr/>
              <a:tblGrid>
                <a:gridCol w="25922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Parameter name in specification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Final decision in RAN4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26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SRS-</a:t>
                      </a: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scs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15, 30, 60 kHz for FR1</a:t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60, 120 kHz for FR2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nrofSRS-Ports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1" hangingPunct="1"/>
                      <a:r>
                        <a:rPr lang="en-US" altLang="ko-KR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5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transmissionComb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n2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comboffset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(0,1),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cyclicShift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(0,…,7)</a:t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n4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comboffset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(0,..,3),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cyclicShift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(0,…,11)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resourceMapping</a:t>
                      </a:r>
                      <a:endParaRPr lang="en-US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startPosition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INTEGER (0,…,5)</a:t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nrofSymbols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ENUMERATED {n1}</a:t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repetitionFactor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ENUMERATED {n1}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freqDomainPosition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0,…,67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78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freqDomainShift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0,…,268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freqHopping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89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groupOrSequenceHopping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</a:t>
                      </a: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2948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SRS-Measurement-</a:t>
                      </a:r>
                      <a:r>
                        <a:rPr lang="en-US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PeriodicityAndOffset</a:t>
                      </a: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(only periodic)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 NULL,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sl2 INTEGER(0..1),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sl4 INTEGER(0..3),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sl5 INTEGER(0..4),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sl8 INTEGER(0..7),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sl10 INTEGER(0..9),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sl16 INTEGER(0..15),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sl20 INTEGER(0..19),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sl32 INTEGER(0..31),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sl40 INTEGER(0..39),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sl64 INTEGER(0..63),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sl80 INTEGER(0..79),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sl160 INTEGER(0..159),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sl320 INTEGER(0..319), </a:t>
                      </a:r>
                      <a:b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kumimoji="0" lang="en-US" altLang="ko-KR" sz="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sl640 INTEGER(0..639)</a:t>
                      </a:r>
                      <a:endParaRPr lang="en-US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3461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357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 requirement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DL Measurement timing error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Define at least timing error value for test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case</a:t>
            </a:r>
            <a:endParaRPr lang="en-US" altLang="ko-KR" sz="1600" strike="sngStrik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1: [13.5]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usec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for FR1 and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[7.2]</a:t>
            </a:r>
            <a:r>
              <a:rPr lang="en-US" altLang="ko-KR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usec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FR2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2: other values are not precluded for further analysis 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Timing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error</a:t>
            </a:r>
            <a:endParaRPr lang="en-US" altLang="ko-KR" sz="14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E.g.) </a:t>
            </a:r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ko-KR" sz="1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e_CLI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= (N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+ N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TA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ko-KR" sz="1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propagation_V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– D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propagtion_V2A</a:t>
            </a: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4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(N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+ N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TA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: timing advance for aggressor(A) UE</a:t>
            </a:r>
          </a:p>
          <a:p>
            <a:pPr lvl="4" algn="just"/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ko-KR" sz="12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propagation_V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: downlink propagation delay for victim(V) UE from the </a:t>
            </a:r>
            <a:r>
              <a:rPr lang="en-US" altLang="ko-KR" sz="12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 of the victim UE </a:t>
            </a:r>
          </a:p>
          <a:p>
            <a:pPr lvl="4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ko-KR" sz="1200" baseline="-25000" dirty="0">
                <a:latin typeface="Arial" panose="020B0604020202020204" pitchFamily="34" charset="0"/>
                <a:cs typeface="Arial" panose="020B0604020202020204" pitchFamily="34" charset="0"/>
              </a:rPr>
              <a:t>propagtion_V2A </a:t>
            </a:r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: propagation delay from aggressor(A) UE to victim(V) UE</a:t>
            </a:r>
          </a:p>
          <a:p>
            <a:pPr lvl="4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Constant offset value for timing adjustment for SRS-RSRP measurement is up to UE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implementation</a:t>
            </a:r>
            <a:endParaRPr lang="en-US" altLang="ko-KR" sz="1600" strike="sngStrik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For information, one possible constant offset value could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be N</a:t>
            </a:r>
            <a:r>
              <a:rPr lang="en-US" altLang="ko-KR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TA_offset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ko-KR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 algn="just">
              <a:buNone/>
            </a:pPr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Cyclic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shift</a:t>
            </a:r>
            <a:endParaRPr lang="en-US" altLang="ko-KR" sz="1800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Companies are encouraged to provide evaluation and simulation results for performance impact on cyclic shift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</a:t>
            </a:r>
          </a:p>
          <a:p>
            <a:pPr marL="457200" lvl="1" indent="0" algn="just">
              <a:buNone/>
            </a:pPr>
            <a:endParaRPr lang="en-US" altLang="ko-KR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762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 requirement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Side condition 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1: SINR -3dB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SINR -1dB</a:t>
            </a:r>
          </a:p>
          <a:p>
            <a:pPr lvl="1" algn="just"/>
            <a:r>
              <a:rPr lang="en-US" sz="14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Other options are not precluded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The number of RB for SRS resource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1: 48 RBs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24 RBs</a:t>
            </a:r>
          </a:p>
          <a:p>
            <a:pPr lvl="1" algn="just"/>
            <a:r>
              <a:rPr lang="en-US" sz="14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Other options are not precluded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The number of sample for measurement accuracy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1: 3 samples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Option 2: 5 samples</a:t>
            </a:r>
          </a:p>
          <a:p>
            <a:pPr lvl="1" algn="just"/>
            <a:r>
              <a:rPr lang="en-US" sz="1400" dirty="0">
                <a:latin typeface="Calibri" panose="020F0502020204030204" pitchFamily="34" charset="0"/>
                <a:ea typeface="DengXian" panose="02010600030101010101" pitchFamily="2" charset="-122"/>
                <a:cs typeface="Calibri" panose="020F0502020204030204" pitchFamily="34" charset="0"/>
              </a:rPr>
              <a:t>Other options are not precluded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The dependency of </a:t>
            </a: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measurement accuracy</a:t>
            </a:r>
          </a:p>
          <a:p>
            <a:pPr lvl="1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RAN4 needs further discussion how to define measurement accuracy</a:t>
            </a:r>
          </a:p>
          <a:p>
            <a:pPr algn="just"/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365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UE behavior for CLI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QCL assumption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For FR2 CLI measurement, a UE uses the same spatial filter of UE Rx beams as used one of the latest received PDSCH and the latest monitored CORESET.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send LS to RAN1 for the QCL assumption agreement</a:t>
            </a:r>
          </a:p>
          <a:p>
            <a:pPr lvl="1" algn="just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57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UE behavior for CLI measurement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Scheduling restriction for CLI measurement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SRS-RSRP measurement</a:t>
            </a:r>
          </a:p>
          <a:p>
            <a:pPr lvl="2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Depending on the UE capability, UE is not expected to receive PDSCH on SRS-RSRP measured OFDM symbols, and on Y data symbol before SRS-RSRP measured symbol in intra-band CA.</a:t>
            </a:r>
          </a:p>
          <a:p>
            <a:pPr lvl="3" algn="just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Y depends on SCS (e.g., Y = 1 or 2) and detail value will be defined in next meeting.</a:t>
            </a: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CLI-RSSI measurement</a:t>
            </a:r>
          </a:p>
          <a:p>
            <a:pPr lvl="2" algn="just"/>
            <a:r>
              <a:rPr lang="en-US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Depending on the UE capability, UE is not expected to receive PDSCH on CLI-RSSI measured OFDM symbols in intra-band CA. </a:t>
            </a:r>
          </a:p>
          <a:p>
            <a:pPr lvl="3" algn="just"/>
            <a:r>
              <a:rPr lang="en-US" altLang="ko-KR" sz="1100" dirty="0">
                <a:latin typeface="Arial" panose="020B0604020202020204" pitchFamily="34" charset="0"/>
                <a:cs typeface="Arial" panose="020B0604020202020204" pitchFamily="34" charset="0"/>
              </a:rPr>
              <a:t>FFS for scheduling restriction on X data symbol before CLI-RSSI measured symbol</a:t>
            </a:r>
          </a:p>
          <a:p>
            <a:pPr lvl="2" algn="just"/>
            <a:endParaRPr lang="en-US" altLang="ko-KR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RAN4 needs to send LS to RAN1 to clarify the UE capability for </a:t>
            </a:r>
            <a:r>
              <a:rPr lang="en-US" altLang="ko-KR" sz="1400" dirty="0" err="1">
                <a:latin typeface="Arial" panose="020B0604020202020204" pitchFamily="34" charset="0"/>
                <a:cs typeface="Arial" panose="020B0604020202020204" pitchFamily="34" charset="0"/>
              </a:rPr>
              <a:t>FDMed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 between PDSCH and CLI measurement resources.</a:t>
            </a:r>
          </a:p>
          <a:p>
            <a:pPr lvl="1" algn="just"/>
            <a:endParaRPr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250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CLI measurement reporting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229600" cy="4248472"/>
          </a:xfrm>
        </p:spPr>
        <p:txBody>
          <a:bodyPr>
            <a:normAutofit/>
          </a:bodyPr>
          <a:lstStyle/>
          <a:p>
            <a:pPr algn="just"/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Measurement reporting range</a:t>
            </a:r>
          </a:p>
          <a:p>
            <a:pPr lvl="1" algn="just"/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Include ‘too strong signal to measure’ as one of the possible reported value </a:t>
            </a:r>
          </a:p>
          <a:p>
            <a:pPr lvl="2" algn="just"/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FFS to reuse “infinity” in L3-RSRP reporting range in TS38.133 for SRS-RSRP and add similar contents for RSSI reporting range </a:t>
            </a:r>
          </a:p>
          <a:p>
            <a:pPr lvl="2" algn="just"/>
            <a:endParaRPr lang="en-US" altLang="ko-K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ko-KR" altLang="ko-KR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/>
            <a:endParaRPr lang="en-US" altLang="ko-KR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108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11638</TotalTime>
  <Words>563</Words>
  <Application>Microsoft Office PowerPoint</Application>
  <PresentationFormat>화면 슬라이드 쇼(16:9)</PresentationFormat>
  <Paragraphs>89</Paragraphs>
  <Slides>8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DengXian</vt:lpstr>
      <vt:lpstr>ＭＳ Ｐゴシック</vt:lpstr>
      <vt:lpstr>ＭＳ Ｐゴシック</vt:lpstr>
      <vt:lpstr>맑은 고딕</vt:lpstr>
      <vt:lpstr>Batang</vt:lpstr>
      <vt:lpstr>Arial</vt:lpstr>
      <vt:lpstr>Calibri</vt:lpstr>
      <vt:lpstr>Times New Roman</vt:lpstr>
      <vt:lpstr>Office 테마</vt:lpstr>
      <vt:lpstr>WF on CLI measurement </vt:lpstr>
      <vt:lpstr>Background</vt:lpstr>
      <vt:lpstr>SRS-RSRP measurement</vt:lpstr>
      <vt:lpstr>SRS-RSRP measurement requirement</vt:lpstr>
      <vt:lpstr>SRS-RSRP measurement requirement</vt:lpstr>
      <vt:lpstr>UE behavior for CLI measurement</vt:lpstr>
      <vt:lpstr>UE behavior for CLI measurement</vt:lpstr>
      <vt:lpstr>CLI measurement reporting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</cp:keywords>
  <cp:lastModifiedBy>JY Hwang1</cp:lastModifiedBy>
  <cp:revision>255</cp:revision>
  <dcterms:created xsi:type="dcterms:W3CDTF">2016-09-05T04:21:23Z</dcterms:created>
  <dcterms:modified xsi:type="dcterms:W3CDTF">2019-05-16T15:44:30Z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2016-10-11 22:06:47Z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_2015_ms_pID_725343">
    <vt:lpwstr>(3)CMU0APHOFyrr4VhlH/yxWG1amEYLhdr7zf+4wnrwPsXT5okCT1yrMu15QyhDKmncEBViAUag
lQY5dNe0zbsTE1+Y6lDNiRZW3jQbsLT7V8VEKIroe5Y49SpTzTxVNqnOZsm2+ra1t0+3xC+k
l1WP6NQEw2hAvM1GJAoVsMhxTSPGfHTVJIgFuknvBFQRN8yrKjA1qP5fMpvNGj2FkU18J6sa
B3HUQE2jf0MGzFOFob</vt:lpwstr>
  </property>
  <property fmtid="{D5CDD505-2E9C-101B-9397-08002B2CF9AE}" pid="10" name="_2015_ms_pID_7253431">
    <vt:lpwstr>8Sa7M4b8RHvILFD1jx/svr8AHHfAjB9U63Ak6FctOI+K+xGeNqsB09
KciDz2u6QRRFsUAF6tEsMfDsdB0dFKu7PTkNfGjNwiK9MfuY6Cw29jO8jUyiVPkzdOgiU5+7
nFNwsJO7k+dbmL8mh9vy/DHQxWp1mtQi9gc1HdzwYP8dbvfGdA6gN/+5LU3bM+FA6jslWwFi
VldZA0f+cp2uZ3daWWdOHXhZm7aONGmiCaym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1554706747</vt:lpwstr>
  </property>
  <property fmtid="{D5CDD505-2E9C-101B-9397-08002B2CF9AE}" pid="15" name="_2015_ms_pID_7253432">
    <vt:lpwstr>WDVr5Ai8GogUUxfUWnvT8LA=</vt:lpwstr>
  </property>
</Properties>
</file>