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2" r:id="rId5"/>
    <p:sldId id="27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0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90bis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Xi’an, China, 8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12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April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</a:t>
            </a:r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r>
              <a:rPr lang="en-US" altLang="zh-CN" smtClean="0">
                <a:solidFill>
                  <a:schemeClr val="tx1"/>
                </a:solidFill>
              </a:rPr>
              <a:t>, 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impact of the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R4-1904807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shall wait for further RAN1 progress on release </a:t>
            </a:r>
            <a:r>
              <a:rPr lang="en-US" altLang="zh-CN" sz="2000" dirty="0" smtClean="0"/>
              <a:t>16 group </a:t>
            </a:r>
            <a:r>
              <a:rPr lang="en-US" altLang="zh-CN" sz="2000" dirty="0"/>
              <a:t>WUS </a:t>
            </a:r>
            <a:r>
              <a:rPr lang="en-US" altLang="zh-CN" sz="2000" dirty="0" smtClean="0"/>
              <a:t>design to </a:t>
            </a:r>
            <a:r>
              <a:rPr lang="en-US" altLang="zh-CN" sz="2000" dirty="0"/>
              <a:t>decide whether release 15 WUS requirements </a:t>
            </a:r>
            <a:r>
              <a:rPr lang="en-US" altLang="zh-CN" sz="2000" dirty="0" smtClean="0"/>
              <a:t>can be reused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dirty="0"/>
              <a:t>Serving cell </a:t>
            </a:r>
            <a:r>
              <a:rPr lang="en-US" altLang="zh-CN" dirty="0" smtClean="0"/>
              <a:t>NRSRP </a:t>
            </a:r>
            <a:r>
              <a:rPr lang="en-US" altLang="zh-CN" dirty="0"/>
              <a:t>change based TA validation</a:t>
            </a:r>
          </a:p>
          <a:p>
            <a:pPr lvl="1"/>
            <a:r>
              <a:rPr lang="en-US" altLang="zh-CN" sz="2000" dirty="0"/>
              <a:t>The value(s) for the threshold(s) used for validating the TA are up to network implementation</a:t>
            </a:r>
          </a:p>
          <a:p>
            <a:pPr lvl="1"/>
            <a:r>
              <a:rPr lang="en-US" altLang="zh-CN" sz="2000" dirty="0"/>
              <a:t>Following options can be considered:</a:t>
            </a:r>
          </a:p>
          <a:p>
            <a:pPr lvl="2"/>
            <a:r>
              <a:rPr lang="en-US" altLang="zh-CN" sz="1600" dirty="0"/>
              <a:t>Option 1: Using relative </a:t>
            </a:r>
            <a:r>
              <a:rPr lang="en-US" altLang="zh-CN" sz="1600" dirty="0" smtClean="0"/>
              <a:t>NRSRP </a:t>
            </a:r>
            <a:r>
              <a:rPr lang="en-US" altLang="zh-CN" sz="1600" dirty="0"/>
              <a:t>change together with TA change or DL/UL timing change </a:t>
            </a:r>
          </a:p>
          <a:p>
            <a:pPr lvl="2"/>
            <a:r>
              <a:rPr lang="en-US" altLang="zh-CN" sz="1600" dirty="0"/>
              <a:t>Option 2: applying PUR only in normal coverage </a:t>
            </a:r>
            <a:r>
              <a:rPr lang="en-US" sz="1600" dirty="0"/>
              <a:t>considering decreased </a:t>
            </a:r>
            <a:r>
              <a:rPr lang="en-US" sz="1600" dirty="0" smtClean="0"/>
              <a:t>NRSRP </a:t>
            </a:r>
            <a:r>
              <a:rPr lang="en-US" sz="1600" dirty="0"/>
              <a:t>accuracy in enhanced coverage.</a:t>
            </a:r>
            <a:endParaRPr lang="en-US" altLang="zh-CN" sz="1600" dirty="0"/>
          </a:p>
          <a:p>
            <a:pPr lvl="2"/>
            <a:r>
              <a:rPr lang="en-US" altLang="zh-CN" sz="1600" dirty="0"/>
              <a:t>Option 3: using only relative </a:t>
            </a:r>
            <a:r>
              <a:rPr lang="en-US" altLang="zh-CN" sz="1600" dirty="0" smtClean="0"/>
              <a:t>NRSRP </a:t>
            </a:r>
            <a:r>
              <a:rPr lang="en-US" altLang="zh-CN" sz="1600" dirty="0"/>
              <a:t>change against signaled threshold(s) </a:t>
            </a:r>
          </a:p>
          <a:p>
            <a:pPr lvl="1"/>
            <a:r>
              <a:rPr lang="en-US" altLang="zh-CN" sz="2000" dirty="0"/>
              <a:t>RAN4 is to study how PUR transmissions are aligned with configured DRX/</a:t>
            </a:r>
            <a:r>
              <a:rPr lang="en-US" altLang="zh-CN" sz="2000" dirty="0" err="1"/>
              <a:t>eDRX</a:t>
            </a:r>
            <a:r>
              <a:rPr lang="en-US" altLang="zh-CN" sz="2000" dirty="0"/>
              <a:t> and its impact on the synchronization state to perform PUR transmission.</a:t>
            </a:r>
            <a:endParaRPr lang="en-US" altLang="zh-CN" sz="1600" strike="sngStrike" dirty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Msg3 based channel quality reporting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Legacy requirements defined for R14 msg3 based quality reporting apply for msg3 based quality reporting on non-anchor carriers including,</a:t>
            </a:r>
          </a:p>
          <a:p>
            <a:pPr lvl="1"/>
            <a:r>
              <a:rPr lang="en-US" altLang="zh-CN" sz="1600" dirty="0" smtClean="0"/>
              <a:t>Hypothetical NPDCCH and</a:t>
            </a:r>
          </a:p>
          <a:p>
            <a:pPr lvl="1"/>
            <a:r>
              <a:rPr lang="en-US" altLang="zh-CN" sz="1600" dirty="0" smtClean="0"/>
              <a:t>Report mapping and</a:t>
            </a:r>
          </a:p>
          <a:p>
            <a:pPr lvl="1"/>
            <a:r>
              <a:rPr lang="en-US" altLang="zh-CN" sz="1600" dirty="0" smtClean="0"/>
              <a:t>Reporting accuracy</a:t>
            </a:r>
          </a:p>
          <a:p>
            <a:pPr lvl="1"/>
            <a:r>
              <a:rPr lang="en-US" altLang="zh-CN" sz="1600" dirty="0" smtClean="0"/>
              <a:t>FFS T1 and T2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31274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NRS presence on non-anchor carriers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Define non-anchor carrier serving cell RRM requirements based on NRS measurement on the non-anchor carrier in TS 36.133.</a:t>
            </a:r>
          </a:p>
          <a:p>
            <a:r>
              <a:rPr lang="en-GB" altLang="zh-CN" sz="2000" dirty="0"/>
              <a:t>If configured by the network, serving cell non-anchor carrier measurements are feasible provided </a:t>
            </a:r>
            <a:r>
              <a:rPr lang="en-US" altLang="zh-CN" sz="2000" dirty="0" smtClean="0"/>
              <a:t>that</a:t>
            </a:r>
          </a:p>
          <a:p>
            <a:pPr lvl="1"/>
            <a:r>
              <a:rPr lang="en-GB" altLang="zh-CN" sz="1600" dirty="0" smtClean="0"/>
              <a:t>the </a:t>
            </a:r>
            <a:r>
              <a:rPr lang="en-GB" altLang="zh-CN" sz="1600" dirty="0"/>
              <a:t>relaxed cell monitoring </a:t>
            </a:r>
            <a:r>
              <a:rPr lang="en-GB" altLang="zh-CN" sz="1600" dirty="0" smtClean="0"/>
              <a:t>criteria defined in TS 36.306 are </a:t>
            </a:r>
            <a:r>
              <a:rPr lang="en-GB" altLang="zh-CN" sz="1600" dirty="0"/>
              <a:t>met</a:t>
            </a:r>
            <a:r>
              <a:rPr lang="en-GB" altLang="zh-CN" sz="1600" dirty="0" smtClean="0"/>
              <a:t>, and</a:t>
            </a:r>
          </a:p>
          <a:p>
            <a:pPr lvl="1"/>
            <a:r>
              <a:rPr lang="en-GB" altLang="zh-CN" sz="1600" dirty="0" smtClean="0"/>
              <a:t>transmit </a:t>
            </a:r>
            <a:r>
              <a:rPr lang="en-GB" altLang="zh-CN" sz="1600" dirty="0"/>
              <a:t>power difference of the signals/channels between anchor- and non-anchor carriers is </a:t>
            </a:r>
            <a:r>
              <a:rPr lang="en-GB" altLang="zh-CN" sz="1600" dirty="0" smtClean="0"/>
              <a:t>known to the UE, and</a:t>
            </a:r>
          </a:p>
          <a:p>
            <a:pPr lvl="1"/>
            <a:r>
              <a:rPr lang="en-GB" altLang="zh-CN" sz="1600" dirty="0" smtClean="0"/>
              <a:t>UE </a:t>
            </a:r>
            <a:r>
              <a:rPr lang="en-GB" altLang="zh-CN" sz="1600" dirty="0"/>
              <a:t>is not configured with any positioning measurements and there are sufficient number </a:t>
            </a:r>
            <a:r>
              <a:rPr lang="en-GB" altLang="zh-CN" sz="1600" dirty="0" smtClean="0"/>
              <a:t>of NRS </a:t>
            </a:r>
            <a:r>
              <a:rPr lang="en-GB" altLang="zh-CN" sz="1600" dirty="0" err="1"/>
              <a:t>subframes</a:t>
            </a:r>
            <a:r>
              <a:rPr lang="en-GB" altLang="zh-CN" sz="1600" dirty="0"/>
              <a:t> available for measurements as being discussed in </a:t>
            </a:r>
            <a:r>
              <a:rPr lang="en-GB" altLang="zh-CN" sz="1600" dirty="0" smtClean="0"/>
              <a:t>RAN1</a:t>
            </a:r>
          </a:p>
          <a:p>
            <a:r>
              <a:rPr lang="en-GB" altLang="zh-CN" sz="2000" dirty="0" smtClean="0"/>
              <a:t>FFS if the RSRP/RSRQ offset is used to compensate the measurement result towards non-anchor carriers</a:t>
            </a:r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299</Words>
  <Application>Microsoft Office PowerPoint</Application>
  <PresentationFormat>全屏显示(4:3)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#90bis Xi’an, China, 8th – 12th April 2019</vt:lpstr>
      <vt:lpstr>Group WUS</vt:lpstr>
      <vt:lpstr>Preconfigured UL resource </vt:lpstr>
      <vt:lpstr>Msg3 based channel quality reporting </vt:lpstr>
      <vt:lpstr>NRS presence on non-anchor carriers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199</cp:revision>
  <dcterms:created xsi:type="dcterms:W3CDTF">2016-01-12T08:39:50Z</dcterms:created>
  <dcterms:modified xsi:type="dcterms:W3CDTF">2019-04-12T04:15:31Z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(3)8KgjYLljohyW+Kc5YynAaPYO4JcsBtfobquLn1WkZchslGhjTAjuFzcxWpWJTckJJ34Ga+hv
s61PNaD0nskF8Af78vowVP+egUGHVwHz0RlSWgkheLAWu3vECoc59W05Xyf2KnE3VcAEJzoS
P9WJ8VDCilizws2vPEx37bm1KoK5pQaZzx4BYsslhNgH64BBuyTDGTPQdX0JqiHDx3rEdoiZ
y6L7AOEaTof4oNVWFe</vt:lpwstr>
  </property>
  <property fmtid="{D5CDD505-2E9C-101B-9397-08002B2CF9AE}" pid="3" name="_2015_ms_pID_7253431">
    <vt:lpwstr>Gf420U9A3l0kH6G6b6tclzUlCktm7HNbKQOu1C/qI7VoJo9YXY4D2S
96uPbG9EntwQV7pIN7ffpoO2gGAT1chyCZx9a1SUAXhVJJKscrgOmUR87qsHZYiaEAk7G84F
in7ejwOM/zsJigOMkLVKUnxLUp4ETRNz/mDgrx+DnbOMxjdI7fjATnsOlw2sLJaqz7kUaDBn
cZjYCDw+XaqyFZg8QfbKPzjRCvVZx96c8aTi</vt:lpwstr>
  </property>
  <property fmtid="{D5CDD505-2E9C-101B-9397-08002B2CF9AE}" pid="4" name="_2015_ms_pID_7253432">
    <vt:lpwstr>T0R+eQUnWhRxsUkpqIS2211iwyC4FdqCj7E6
RX1DUXCuWWCrj2+j6Jf2z9KY+YkRd3KH4cUhGgshDpsiK2jG4AM=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1553494104</vt:lpwstr>
  </property>
</Properties>
</file>