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2" r:id="rId3"/>
    <p:sldId id="266" r:id="rId4"/>
    <p:sldId id="269" r:id="rId5"/>
    <p:sldId id="267" r:id="rId6"/>
    <p:sldId id="268" r:id="rId7"/>
    <p:sldId id="270" r:id="rId8"/>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1" d="100"/>
          <a:sy n="81" d="100"/>
        </p:scale>
        <p:origin x="1512" y="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a:extLst>
              <a:ext uri="{FF2B5EF4-FFF2-40B4-BE49-F238E27FC236}">
                <a16:creationId xmlns:a16="http://schemas.microsoft.com/office/drawing/2014/main" id="{B110C47F-6B89-4DF5-8EBB-9C96B35D80E5}"/>
              </a:ext>
            </a:extLst>
          </p:cNvPr>
          <p:cNvSpPr>
            <a:spLocks noGrp="1"/>
          </p:cNvSpPr>
          <p:nvPr>
            <p:ph type="dt" sz="half" idx="10"/>
          </p:nvPr>
        </p:nvSpPr>
        <p:spPr/>
        <p:txBody>
          <a:bodyPr/>
          <a:lstStyle>
            <a:lvl1pPr>
              <a:defRPr/>
            </a:lvl1pPr>
          </a:lstStyle>
          <a:p>
            <a:pPr>
              <a:defRPr/>
            </a:pPr>
            <a:fld id="{732B9B2E-3987-4FEE-81E0-C361E4B49EEC}" type="datetimeFigureOut">
              <a:rPr lang="zh-CN" altLang="en-US"/>
              <a:pPr>
                <a:defRPr/>
              </a:pPr>
              <a:t>2019/4/12</a:t>
            </a:fld>
            <a:endParaRPr lang="zh-CN" altLang="en-US"/>
          </a:p>
        </p:txBody>
      </p:sp>
      <p:sp>
        <p:nvSpPr>
          <p:cNvPr id="5" name="页脚占位符 4">
            <a:extLst>
              <a:ext uri="{FF2B5EF4-FFF2-40B4-BE49-F238E27FC236}">
                <a16:creationId xmlns:a16="http://schemas.microsoft.com/office/drawing/2014/main" id="{74E8F973-A40D-4E10-959A-6C3F2DA653D9}"/>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DE5CD3E8-B9CB-48D0-B62C-97CB63664703}"/>
              </a:ext>
            </a:extLst>
          </p:cNvPr>
          <p:cNvSpPr>
            <a:spLocks noGrp="1"/>
          </p:cNvSpPr>
          <p:nvPr>
            <p:ph type="sldNum" sz="quarter" idx="12"/>
          </p:nvPr>
        </p:nvSpPr>
        <p:spPr/>
        <p:txBody>
          <a:bodyPr/>
          <a:lstStyle>
            <a:lvl1pPr>
              <a:defRPr/>
            </a:lvl1pPr>
          </a:lstStyle>
          <a:p>
            <a:fld id="{C30D6D3F-FF66-480D-A3BF-A8C6018B9A39}" type="slidenum">
              <a:rPr lang="zh-CN" altLang="en-US"/>
              <a:pPr/>
              <a:t>‹#›</a:t>
            </a:fld>
            <a:endParaRPr lang="zh-CN" altLang="en-US"/>
          </a:p>
        </p:txBody>
      </p:sp>
    </p:spTree>
    <p:extLst>
      <p:ext uri="{BB962C8B-B14F-4D97-AF65-F5344CB8AC3E}">
        <p14:creationId xmlns:p14="http://schemas.microsoft.com/office/powerpoint/2010/main" val="37447469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0CF88EC4-3500-42F3-A844-36626FA83129}"/>
              </a:ext>
            </a:extLst>
          </p:cNvPr>
          <p:cNvSpPr>
            <a:spLocks noGrp="1"/>
          </p:cNvSpPr>
          <p:nvPr>
            <p:ph type="dt" sz="half" idx="10"/>
          </p:nvPr>
        </p:nvSpPr>
        <p:spPr/>
        <p:txBody>
          <a:bodyPr/>
          <a:lstStyle>
            <a:lvl1pPr>
              <a:defRPr/>
            </a:lvl1pPr>
          </a:lstStyle>
          <a:p>
            <a:pPr>
              <a:defRPr/>
            </a:pPr>
            <a:fld id="{355E1D3F-F635-43B1-81C4-FEB8953885B7}" type="datetimeFigureOut">
              <a:rPr lang="zh-CN" altLang="en-US"/>
              <a:pPr>
                <a:defRPr/>
              </a:pPr>
              <a:t>2019/4/12</a:t>
            </a:fld>
            <a:endParaRPr lang="zh-CN" altLang="en-US"/>
          </a:p>
        </p:txBody>
      </p:sp>
      <p:sp>
        <p:nvSpPr>
          <p:cNvPr id="5" name="页脚占位符 4">
            <a:extLst>
              <a:ext uri="{FF2B5EF4-FFF2-40B4-BE49-F238E27FC236}">
                <a16:creationId xmlns:a16="http://schemas.microsoft.com/office/drawing/2014/main" id="{903CE3B2-3742-4133-80E3-7DC0EDB478BB}"/>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BDE4CE46-C667-4988-B6F7-3212A494DB36}"/>
              </a:ext>
            </a:extLst>
          </p:cNvPr>
          <p:cNvSpPr>
            <a:spLocks noGrp="1"/>
          </p:cNvSpPr>
          <p:nvPr>
            <p:ph type="sldNum" sz="quarter" idx="12"/>
          </p:nvPr>
        </p:nvSpPr>
        <p:spPr/>
        <p:txBody>
          <a:bodyPr/>
          <a:lstStyle>
            <a:lvl1pPr>
              <a:defRPr/>
            </a:lvl1pPr>
          </a:lstStyle>
          <a:p>
            <a:fld id="{C2F20634-0294-4019-ADC2-4C61E3641544}" type="slidenum">
              <a:rPr lang="zh-CN" altLang="en-US"/>
              <a:pPr/>
              <a:t>‹#›</a:t>
            </a:fld>
            <a:endParaRPr lang="zh-CN" altLang="en-US"/>
          </a:p>
        </p:txBody>
      </p:sp>
    </p:spTree>
    <p:extLst>
      <p:ext uri="{BB962C8B-B14F-4D97-AF65-F5344CB8AC3E}">
        <p14:creationId xmlns:p14="http://schemas.microsoft.com/office/powerpoint/2010/main" val="11641331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798BE700-990F-42F3-89F9-184040EFAAEB}"/>
              </a:ext>
            </a:extLst>
          </p:cNvPr>
          <p:cNvSpPr>
            <a:spLocks noGrp="1"/>
          </p:cNvSpPr>
          <p:nvPr>
            <p:ph type="dt" sz="half" idx="10"/>
          </p:nvPr>
        </p:nvSpPr>
        <p:spPr/>
        <p:txBody>
          <a:bodyPr/>
          <a:lstStyle>
            <a:lvl1pPr>
              <a:defRPr/>
            </a:lvl1pPr>
          </a:lstStyle>
          <a:p>
            <a:pPr>
              <a:defRPr/>
            </a:pPr>
            <a:fld id="{31237AE4-1CA1-4BD6-A59C-267D2926DB8B}" type="datetimeFigureOut">
              <a:rPr lang="zh-CN" altLang="en-US"/>
              <a:pPr>
                <a:defRPr/>
              </a:pPr>
              <a:t>2019/4/12</a:t>
            </a:fld>
            <a:endParaRPr lang="zh-CN" altLang="en-US"/>
          </a:p>
        </p:txBody>
      </p:sp>
      <p:sp>
        <p:nvSpPr>
          <p:cNvPr id="5" name="页脚占位符 4">
            <a:extLst>
              <a:ext uri="{FF2B5EF4-FFF2-40B4-BE49-F238E27FC236}">
                <a16:creationId xmlns:a16="http://schemas.microsoft.com/office/drawing/2014/main" id="{ABBB8A06-2E51-49FC-975A-3AB0711A322E}"/>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5FB5C3BE-9303-4B29-8F4F-F5EE92436802}"/>
              </a:ext>
            </a:extLst>
          </p:cNvPr>
          <p:cNvSpPr>
            <a:spLocks noGrp="1"/>
          </p:cNvSpPr>
          <p:nvPr>
            <p:ph type="sldNum" sz="quarter" idx="12"/>
          </p:nvPr>
        </p:nvSpPr>
        <p:spPr/>
        <p:txBody>
          <a:bodyPr/>
          <a:lstStyle>
            <a:lvl1pPr>
              <a:defRPr/>
            </a:lvl1pPr>
          </a:lstStyle>
          <a:p>
            <a:fld id="{4AD5D381-9090-4739-BCF9-463136357550}" type="slidenum">
              <a:rPr lang="zh-CN" altLang="en-US"/>
              <a:pPr/>
              <a:t>‹#›</a:t>
            </a:fld>
            <a:endParaRPr lang="zh-CN" altLang="en-US"/>
          </a:p>
        </p:txBody>
      </p:sp>
    </p:spTree>
    <p:extLst>
      <p:ext uri="{BB962C8B-B14F-4D97-AF65-F5344CB8AC3E}">
        <p14:creationId xmlns:p14="http://schemas.microsoft.com/office/powerpoint/2010/main" val="33903793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EE48FF52-939E-4FDE-87E5-385503F5E8D6}"/>
              </a:ext>
            </a:extLst>
          </p:cNvPr>
          <p:cNvSpPr>
            <a:spLocks noGrp="1"/>
          </p:cNvSpPr>
          <p:nvPr>
            <p:ph type="dt" sz="half" idx="10"/>
          </p:nvPr>
        </p:nvSpPr>
        <p:spPr/>
        <p:txBody>
          <a:bodyPr/>
          <a:lstStyle>
            <a:lvl1pPr>
              <a:defRPr/>
            </a:lvl1pPr>
          </a:lstStyle>
          <a:p>
            <a:pPr>
              <a:defRPr/>
            </a:pPr>
            <a:fld id="{0E741B97-ED81-43E9-ACB5-5664A230F179}" type="datetimeFigureOut">
              <a:rPr lang="zh-CN" altLang="en-US"/>
              <a:pPr>
                <a:defRPr/>
              </a:pPr>
              <a:t>2019/4/12</a:t>
            </a:fld>
            <a:endParaRPr lang="zh-CN" altLang="en-US"/>
          </a:p>
        </p:txBody>
      </p:sp>
      <p:sp>
        <p:nvSpPr>
          <p:cNvPr id="5" name="页脚占位符 4">
            <a:extLst>
              <a:ext uri="{FF2B5EF4-FFF2-40B4-BE49-F238E27FC236}">
                <a16:creationId xmlns:a16="http://schemas.microsoft.com/office/drawing/2014/main" id="{BE5B6FFF-79BC-41BB-9B5E-C8C94A49A1F7}"/>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E326A589-0B22-49E2-8782-C645123F9DA8}"/>
              </a:ext>
            </a:extLst>
          </p:cNvPr>
          <p:cNvSpPr>
            <a:spLocks noGrp="1"/>
          </p:cNvSpPr>
          <p:nvPr>
            <p:ph type="sldNum" sz="quarter" idx="12"/>
          </p:nvPr>
        </p:nvSpPr>
        <p:spPr/>
        <p:txBody>
          <a:bodyPr/>
          <a:lstStyle>
            <a:lvl1pPr>
              <a:defRPr/>
            </a:lvl1pPr>
          </a:lstStyle>
          <a:p>
            <a:fld id="{305634E1-2BBA-45E4-B419-BF61D4D9820A}" type="slidenum">
              <a:rPr lang="zh-CN" altLang="en-US"/>
              <a:pPr/>
              <a:t>‹#›</a:t>
            </a:fld>
            <a:endParaRPr lang="zh-CN" altLang="en-US"/>
          </a:p>
        </p:txBody>
      </p:sp>
    </p:spTree>
    <p:extLst>
      <p:ext uri="{BB962C8B-B14F-4D97-AF65-F5344CB8AC3E}">
        <p14:creationId xmlns:p14="http://schemas.microsoft.com/office/powerpoint/2010/main" val="1618072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F1D4CDA8-2757-48C2-95F0-1D5190EF500A}"/>
              </a:ext>
            </a:extLst>
          </p:cNvPr>
          <p:cNvSpPr>
            <a:spLocks noGrp="1"/>
          </p:cNvSpPr>
          <p:nvPr>
            <p:ph type="dt" sz="half" idx="10"/>
          </p:nvPr>
        </p:nvSpPr>
        <p:spPr/>
        <p:txBody>
          <a:bodyPr/>
          <a:lstStyle>
            <a:lvl1pPr>
              <a:defRPr/>
            </a:lvl1pPr>
          </a:lstStyle>
          <a:p>
            <a:pPr>
              <a:defRPr/>
            </a:pPr>
            <a:fld id="{6CD62417-7233-43F4-BB20-4D0B60A088B7}" type="datetimeFigureOut">
              <a:rPr lang="zh-CN" altLang="en-US"/>
              <a:pPr>
                <a:defRPr/>
              </a:pPr>
              <a:t>2019/4/12</a:t>
            </a:fld>
            <a:endParaRPr lang="zh-CN" altLang="en-US"/>
          </a:p>
        </p:txBody>
      </p:sp>
      <p:sp>
        <p:nvSpPr>
          <p:cNvPr id="5" name="页脚占位符 4">
            <a:extLst>
              <a:ext uri="{FF2B5EF4-FFF2-40B4-BE49-F238E27FC236}">
                <a16:creationId xmlns:a16="http://schemas.microsoft.com/office/drawing/2014/main" id="{76A75B80-ECA5-4777-BA5C-69790BBD3642}"/>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4B69A2F5-5FF9-44D8-8E08-3889E92EED4F}"/>
              </a:ext>
            </a:extLst>
          </p:cNvPr>
          <p:cNvSpPr>
            <a:spLocks noGrp="1"/>
          </p:cNvSpPr>
          <p:nvPr>
            <p:ph type="sldNum" sz="quarter" idx="12"/>
          </p:nvPr>
        </p:nvSpPr>
        <p:spPr/>
        <p:txBody>
          <a:bodyPr/>
          <a:lstStyle>
            <a:lvl1pPr>
              <a:defRPr/>
            </a:lvl1pPr>
          </a:lstStyle>
          <a:p>
            <a:fld id="{C98BC5DB-2B68-42A7-A2A0-BDE4FDFDDF1A}" type="slidenum">
              <a:rPr lang="zh-CN" altLang="en-US"/>
              <a:pPr/>
              <a:t>‹#›</a:t>
            </a:fld>
            <a:endParaRPr lang="zh-CN" altLang="en-US"/>
          </a:p>
        </p:txBody>
      </p:sp>
    </p:spTree>
    <p:extLst>
      <p:ext uri="{BB962C8B-B14F-4D97-AF65-F5344CB8AC3E}">
        <p14:creationId xmlns:p14="http://schemas.microsoft.com/office/powerpoint/2010/main" val="3578368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a:extLst>
              <a:ext uri="{FF2B5EF4-FFF2-40B4-BE49-F238E27FC236}">
                <a16:creationId xmlns:a16="http://schemas.microsoft.com/office/drawing/2014/main" id="{55AFB8B6-6228-4341-BDE0-92DEF6B56ED3}"/>
              </a:ext>
            </a:extLst>
          </p:cNvPr>
          <p:cNvSpPr>
            <a:spLocks noGrp="1"/>
          </p:cNvSpPr>
          <p:nvPr>
            <p:ph type="dt" sz="half" idx="10"/>
          </p:nvPr>
        </p:nvSpPr>
        <p:spPr/>
        <p:txBody>
          <a:bodyPr/>
          <a:lstStyle>
            <a:lvl1pPr>
              <a:defRPr/>
            </a:lvl1pPr>
          </a:lstStyle>
          <a:p>
            <a:pPr>
              <a:defRPr/>
            </a:pPr>
            <a:fld id="{D3667BB0-58C9-40A8-B91F-2FCACC913A05}" type="datetimeFigureOut">
              <a:rPr lang="zh-CN" altLang="en-US"/>
              <a:pPr>
                <a:defRPr/>
              </a:pPr>
              <a:t>2019/4/12</a:t>
            </a:fld>
            <a:endParaRPr lang="zh-CN" altLang="en-US"/>
          </a:p>
        </p:txBody>
      </p:sp>
      <p:sp>
        <p:nvSpPr>
          <p:cNvPr id="6" name="页脚占位符 4">
            <a:extLst>
              <a:ext uri="{FF2B5EF4-FFF2-40B4-BE49-F238E27FC236}">
                <a16:creationId xmlns:a16="http://schemas.microsoft.com/office/drawing/2014/main" id="{6650B4C7-FA69-4214-B683-DF6ABDC9EBDB}"/>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a16="http://schemas.microsoft.com/office/drawing/2014/main" id="{6CE33585-FC11-4D5C-9A97-D6B5BFD81E50}"/>
              </a:ext>
            </a:extLst>
          </p:cNvPr>
          <p:cNvSpPr>
            <a:spLocks noGrp="1"/>
          </p:cNvSpPr>
          <p:nvPr>
            <p:ph type="sldNum" sz="quarter" idx="12"/>
          </p:nvPr>
        </p:nvSpPr>
        <p:spPr/>
        <p:txBody>
          <a:bodyPr/>
          <a:lstStyle>
            <a:lvl1pPr>
              <a:defRPr/>
            </a:lvl1pPr>
          </a:lstStyle>
          <a:p>
            <a:fld id="{46642D0E-0329-4C61-AB61-9F7C652527EE}" type="slidenum">
              <a:rPr lang="zh-CN" altLang="en-US"/>
              <a:pPr/>
              <a:t>‹#›</a:t>
            </a:fld>
            <a:endParaRPr lang="zh-CN" altLang="en-US"/>
          </a:p>
        </p:txBody>
      </p:sp>
    </p:spTree>
    <p:extLst>
      <p:ext uri="{BB962C8B-B14F-4D97-AF65-F5344CB8AC3E}">
        <p14:creationId xmlns:p14="http://schemas.microsoft.com/office/powerpoint/2010/main" val="1912200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a:extLst>
              <a:ext uri="{FF2B5EF4-FFF2-40B4-BE49-F238E27FC236}">
                <a16:creationId xmlns:a16="http://schemas.microsoft.com/office/drawing/2014/main" id="{1C9E93F1-9619-43E0-9EE8-E552100788D0}"/>
              </a:ext>
            </a:extLst>
          </p:cNvPr>
          <p:cNvSpPr>
            <a:spLocks noGrp="1"/>
          </p:cNvSpPr>
          <p:nvPr>
            <p:ph type="dt" sz="half" idx="10"/>
          </p:nvPr>
        </p:nvSpPr>
        <p:spPr/>
        <p:txBody>
          <a:bodyPr/>
          <a:lstStyle>
            <a:lvl1pPr>
              <a:defRPr/>
            </a:lvl1pPr>
          </a:lstStyle>
          <a:p>
            <a:pPr>
              <a:defRPr/>
            </a:pPr>
            <a:fld id="{D778409C-FF29-436B-8BCE-F8235D04BFCA}" type="datetimeFigureOut">
              <a:rPr lang="zh-CN" altLang="en-US"/>
              <a:pPr>
                <a:defRPr/>
              </a:pPr>
              <a:t>2019/4/12</a:t>
            </a:fld>
            <a:endParaRPr lang="zh-CN" altLang="en-US"/>
          </a:p>
        </p:txBody>
      </p:sp>
      <p:sp>
        <p:nvSpPr>
          <p:cNvPr id="8" name="页脚占位符 4">
            <a:extLst>
              <a:ext uri="{FF2B5EF4-FFF2-40B4-BE49-F238E27FC236}">
                <a16:creationId xmlns:a16="http://schemas.microsoft.com/office/drawing/2014/main" id="{EC13D8FA-7E85-488D-B3DA-83DB742526C0}"/>
              </a:ext>
            </a:extLst>
          </p:cNvPr>
          <p:cNvSpPr>
            <a:spLocks noGrp="1"/>
          </p:cNvSpPr>
          <p:nvPr>
            <p:ph type="ftr" sz="quarter" idx="11"/>
          </p:nvPr>
        </p:nvSpPr>
        <p:spPr/>
        <p:txBody>
          <a:bodyPr/>
          <a:lstStyle>
            <a:lvl1pPr>
              <a:defRPr/>
            </a:lvl1pPr>
          </a:lstStyle>
          <a:p>
            <a:pPr>
              <a:defRPr/>
            </a:pPr>
            <a:endParaRPr lang="zh-CN" altLang="en-US"/>
          </a:p>
        </p:txBody>
      </p:sp>
      <p:sp>
        <p:nvSpPr>
          <p:cNvPr id="9" name="灯片编号占位符 5">
            <a:extLst>
              <a:ext uri="{FF2B5EF4-FFF2-40B4-BE49-F238E27FC236}">
                <a16:creationId xmlns:a16="http://schemas.microsoft.com/office/drawing/2014/main" id="{C3304DE7-FB67-4CD9-B5E2-25561BB1F324}"/>
              </a:ext>
            </a:extLst>
          </p:cNvPr>
          <p:cNvSpPr>
            <a:spLocks noGrp="1"/>
          </p:cNvSpPr>
          <p:nvPr>
            <p:ph type="sldNum" sz="quarter" idx="12"/>
          </p:nvPr>
        </p:nvSpPr>
        <p:spPr/>
        <p:txBody>
          <a:bodyPr/>
          <a:lstStyle>
            <a:lvl1pPr>
              <a:defRPr/>
            </a:lvl1pPr>
          </a:lstStyle>
          <a:p>
            <a:fld id="{342552FB-1F24-42BB-8002-3231BD2C1798}" type="slidenum">
              <a:rPr lang="zh-CN" altLang="en-US"/>
              <a:pPr/>
              <a:t>‹#›</a:t>
            </a:fld>
            <a:endParaRPr lang="zh-CN" altLang="en-US"/>
          </a:p>
        </p:txBody>
      </p:sp>
    </p:spTree>
    <p:extLst>
      <p:ext uri="{BB962C8B-B14F-4D97-AF65-F5344CB8AC3E}">
        <p14:creationId xmlns:p14="http://schemas.microsoft.com/office/powerpoint/2010/main" val="5736817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a:extLst>
              <a:ext uri="{FF2B5EF4-FFF2-40B4-BE49-F238E27FC236}">
                <a16:creationId xmlns:a16="http://schemas.microsoft.com/office/drawing/2014/main" id="{D0626586-46C0-435B-B20D-98DBFA92858D}"/>
              </a:ext>
            </a:extLst>
          </p:cNvPr>
          <p:cNvSpPr>
            <a:spLocks noGrp="1"/>
          </p:cNvSpPr>
          <p:nvPr>
            <p:ph type="dt" sz="half" idx="10"/>
          </p:nvPr>
        </p:nvSpPr>
        <p:spPr/>
        <p:txBody>
          <a:bodyPr/>
          <a:lstStyle>
            <a:lvl1pPr>
              <a:defRPr/>
            </a:lvl1pPr>
          </a:lstStyle>
          <a:p>
            <a:pPr>
              <a:defRPr/>
            </a:pPr>
            <a:fld id="{0BD92976-D0FA-4980-B07A-53946168ACE7}" type="datetimeFigureOut">
              <a:rPr lang="zh-CN" altLang="en-US"/>
              <a:pPr>
                <a:defRPr/>
              </a:pPr>
              <a:t>2019/4/12</a:t>
            </a:fld>
            <a:endParaRPr lang="zh-CN" altLang="en-US"/>
          </a:p>
        </p:txBody>
      </p:sp>
      <p:sp>
        <p:nvSpPr>
          <p:cNvPr id="4" name="页脚占位符 4">
            <a:extLst>
              <a:ext uri="{FF2B5EF4-FFF2-40B4-BE49-F238E27FC236}">
                <a16:creationId xmlns:a16="http://schemas.microsoft.com/office/drawing/2014/main" id="{7553E3D6-B8B3-4926-A44B-53660BA1A043}"/>
              </a:ext>
            </a:extLst>
          </p:cNvPr>
          <p:cNvSpPr>
            <a:spLocks noGrp="1"/>
          </p:cNvSpPr>
          <p:nvPr>
            <p:ph type="ftr" sz="quarter" idx="11"/>
          </p:nvPr>
        </p:nvSpPr>
        <p:spPr/>
        <p:txBody>
          <a:bodyPr/>
          <a:lstStyle>
            <a:lvl1pPr>
              <a:defRPr/>
            </a:lvl1pPr>
          </a:lstStyle>
          <a:p>
            <a:pPr>
              <a:defRPr/>
            </a:pPr>
            <a:endParaRPr lang="zh-CN" altLang="en-US"/>
          </a:p>
        </p:txBody>
      </p:sp>
      <p:sp>
        <p:nvSpPr>
          <p:cNvPr id="5" name="灯片编号占位符 5">
            <a:extLst>
              <a:ext uri="{FF2B5EF4-FFF2-40B4-BE49-F238E27FC236}">
                <a16:creationId xmlns:a16="http://schemas.microsoft.com/office/drawing/2014/main" id="{FAF66CFC-A553-426E-9CBE-D346BF9ABE13}"/>
              </a:ext>
            </a:extLst>
          </p:cNvPr>
          <p:cNvSpPr>
            <a:spLocks noGrp="1"/>
          </p:cNvSpPr>
          <p:nvPr>
            <p:ph type="sldNum" sz="quarter" idx="12"/>
          </p:nvPr>
        </p:nvSpPr>
        <p:spPr/>
        <p:txBody>
          <a:bodyPr/>
          <a:lstStyle>
            <a:lvl1pPr>
              <a:defRPr/>
            </a:lvl1pPr>
          </a:lstStyle>
          <a:p>
            <a:fld id="{58CDE1D4-373C-4E03-857A-2F630CAF20E0}" type="slidenum">
              <a:rPr lang="zh-CN" altLang="en-US"/>
              <a:pPr/>
              <a:t>‹#›</a:t>
            </a:fld>
            <a:endParaRPr lang="zh-CN" altLang="en-US"/>
          </a:p>
        </p:txBody>
      </p:sp>
    </p:spTree>
    <p:extLst>
      <p:ext uri="{BB962C8B-B14F-4D97-AF65-F5344CB8AC3E}">
        <p14:creationId xmlns:p14="http://schemas.microsoft.com/office/powerpoint/2010/main" val="28529495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a:extLst>
              <a:ext uri="{FF2B5EF4-FFF2-40B4-BE49-F238E27FC236}">
                <a16:creationId xmlns:a16="http://schemas.microsoft.com/office/drawing/2014/main" id="{6412B74E-AC65-4E7B-A77C-BD3FEEB464BD}"/>
              </a:ext>
            </a:extLst>
          </p:cNvPr>
          <p:cNvSpPr>
            <a:spLocks noGrp="1"/>
          </p:cNvSpPr>
          <p:nvPr>
            <p:ph type="dt" sz="half" idx="10"/>
          </p:nvPr>
        </p:nvSpPr>
        <p:spPr/>
        <p:txBody>
          <a:bodyPr/>
          <a:lstStyle>
            <a:lvl1pPr>
              <a:defRPr/>
            </a:lvl1pPr>
          </a:lstStyle>
          <a:p>
            <a:pPr>
              <a:defRPr/>
            </a:pPr>
            <a:fld id="{EB44AFDE-743D-4267-9A24-51E5AD85971A}" type="datetimeFigureOut">
              <a:rPr lang="zh-CN" altLang="en-US"/>
              <a:pPr>
                <a:defRPr/>
              </a:pPr>
              <a:t>2019/4/12</a:t>
            </a:fld>
            <a:endParaRPr lang="zh-CN" altLang="en-US"/>
          </a:p>
        </p:txBody>
      </p:sp>
      <p:sp>
        <p:nvSpPr>
          <p:cNvPr id="3" name="页脚占位符 4">
            <a:extLst>
              <a:ext uri="{FF2B5EF4-FFF2-40B4-BE49-F238E27FC236}">
                <a16:creationId xmlns:a16="http://schemas.microsoft.com/office/drawing/2014/main" id="{6E1A172B-B8C2-4CF6-BC3A-0387B0A27F1B}"/>
              </a:ext>
            </a:extLst>
          </p:cNvPr>
          <p:cNvSpPr>
            <a:spLocks noGrp="1"/>
          </p:cNvSpPr>
          <p:nvPr>
            <p:ph type="ftr" sz="quarter" idx="11"/>
          </p:nvPr>
        </p:nvSpPr>
        <p:spPr/>
        <p:txBody>
          <a:bodyPr/>
          <a:lstStyle>
            <a:lvl1pPr>
              <a:defRPr/>
            </a:lvl1pPr>
          </a:lstStyle>
          <a:p>
            <a:pPr>
              <a:defRPr/>
            </a:pPr>
            <a:endParaRPr lang="zh-CN" altLang="en-US"/>
          </a:p>
        </p:txBody>
      </p:sp>
      <p:sp>
        <p:nvSpPr>
          <p:cNvPr id="4" name="灯片编号占位符 5">
            <a:extLst>
              <a:ext uri="{FF2B5EF4-FFF2-40B4-BE49-F238E27FC236}">
                <a16:creationId xmlns:a16="http://schemas.microsoft.com/office/drawing/2014/main" id="{E726501F-26A6-4DFC-9D66-493D37A0DA11}"/>
              </a:ext>
            </a:extLst>
          </p:cNvPr>
          <p:cNvSpPr>
            <a:spLocks noGrp="1"/>
          </p:cNvSpPr>
          <p:nvPr>
            <p:ph type="sldNum" sz="quarter" idx="12"/>
          </p:nvPr>
        </p:nvSpPr>
        <p:spPr/>
        <p:txBody>
          <a:bodyPr/>
          <a:lstStyle>
            <a:lvl1pPr>
              <a:defRPr/>
            </a:lvl1pPr>
          </a:lstStyle>
          <a:p>
            <a:fld id="{363F9452-ED8B-4FBC-BE5D-AE6765361420}" type="slidenum">
              <a:rPr lang="zh-CN" altLang="en-US"/>
              <a:pPr/>
              <a:t>‹#›</a:t>
            </a:fld>
            <a:endParaRPr lang="zh-CN" altLang="en-US"/>
          </a:p>
        </p:txBody>
      </p:sp>
    </p:spTree>
    <p:extLst>
      <p:ext uri="{BB962C8B-B14F-4D97-AF65-F5344CB8AC3E}">
        <p14:creationId xmlns:p14="http://schemas.microsoft.com/office/powerpoint/2010/main" val="29185070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a:extLst>
              <a:ext uri="{FF2B5EF4-FFF2-40B4-BE49-F238E27FC236}">
                <a16:creationId xmlns:a16="http://schemas.microsoft.com/office/drawing/2014/main" id="{335B0C30-19E8-4A46-A2B1-DAC1D4CB99EC}"/>
              </a:ext>
            </a:extLst>
          </p:cNvPr>
          <p:cNvSpPr>
            <a:spLocks noGrp="1"/>
          </p:cNvSpPr>
          <p:nvPr>
            <p:ph type="dt" sz="half" idx="10"/>
          </p:nvPr>
        </p:nvSpPr>
        <p:spPr/>
        <p:txBody>
          <a:bodyPr/>
          <a:lstStyle>
            <a:lvl1pPr>
              <a:defRPr/>
            </a:lvl1pPr>
          </a:lstStyle>
          <a:p>
            <a:pPr>
              <a:defRPr/>
            </a:pPr>
            <a:fld id="{98DDFD58-08B9-4441-A6DC-9A63B079C63A}" type="datetimeFigureOut">
              <a:rPr lang="zh-CN" altLang="en-US"/>
              <a:pPr>
                <a:defRPr/>
              </a:pPr>
              <a:t>2019/4/12</a:t>
            </a:fld>
            <a:endParaRPr lang="zh-CN" altLang="en-US"/>
          </a:p>
        </p:txBody>
      </p:sp>
      <p:sp>
        <p:nvSpPr>
          <p:cNvPr id="6" name="页脚占位符 4">
            <a:extLst>
              <a:ext uri="{FF2B5EF4-FFF2-40B4-BE49-F238E27FC236}">
                <a16:creationId xmlns:a16="http://schemas.microsoft.com/office/drawing/2014/main" id="{C37BC43F-9A76-4E8F-B72C-230F3DD19E5F}"/>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a16="http://schemas.microsoft.com/office/drawing/2014/main" id="{CAECBE87-3337-4369-B99D-ABBCE7CCD33C}"/>
              </a:ext>
            </a:extLst>
          </p:cNvPr>
          <p:cNvSpPr>
            <a:spLocks noGrp="1"/>
          </p:cNvSpPr>
          <p:nvPr>
            <p:ph type="sldNum" sz="quarter" idx="12"/>
          </p:nvPr>
        </p:nvSpPr>
        <p:spPr/>
        <p:txBody>
          <a:bodyPr/>
          <a:lstStyle>
            <a:lvl1pPr>
              <a:defRPr/>
            </a:lvl1pPr>
          </a:lstStyle>
          <a:p>
            <a:fld id="{373DA415-34A7-4A7B-AB8C-A5631C745CD8}" type="slidenum">
              <a:rPr lang="zh-CN" altLang="en-US"/>
              <a:pPr/>
              <a:t>‹#›</a:t>
            </a:fld>
            <a:endParaRPr lang="zh-CN" altLang="en-US"/>
          </a:p>
        </p:txBody>
      </p:sp>
    </p:spTree>
    <p:extLst>
      <p:ext uri="{BB962C8B-B14F-4D97-AF65-F5344CB8AC3E}">
        <p14:creationId xmlns:p14="http://schemas.microsoft.com/office/powerpoint/2010/main" val="18926043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a:extLst>
              <a:ext uri="{FF2B5EF4-FFF2-40B4-BE49-F238E27FC236}">
                <a16:creationId xmlns:a16="http://schemas.microsoft.com/office/drawing/2014/main" id="{4026F3CC-DE42-440B-9438-85661B0E7147}"/>
              </a:ext>
            </a:extLst>
          </p:cNvPr>
          <p:cNvSpPr>
            <a:spLocks noGrp="1"/>
          </p:cNvSpPr>
          <p:nvPr>
            <p:ph type="dt" sz="half" idx="10"/>
          </p:nvPr>
        </p:nvSpPr>
        <p:spPr/>
        <p:txBody>
          <a:bodyPr/>
          <a:lstStyle>
            <a:lvl1pPr>
              <a:defRPr/>
            </a:lvl1pPr>
          </a:lstStyle>
          <a:p>
            <a:pPr>
              <a:defRPr/>
            </a:pPr>
            <a:fld id="{399108CB-7855-4E9D-9FB7-7D6EA3D916FF}" type="datetimeFigureOut">
              <a:rPr lang="zh-CN" altLang="en-US"/>
              <a:pPr>
                <a:defRPr/>
              </a:pPr>
              <a:t>2019/4/12</a:t>
            </a:fld>
            <a:endParaRPr lang="zh-CN" altLang="en-US"/>
          </a:p>
        </p:txBody>
      </p:sp>
      <p:sp>
        <p:nvSpPr>
          <p:cNvPr id="6" name="页脚占位符 4">
            <a:extLst>
              <a:ext uri="{FF2B5EF4-FFF2-40B4-BE49-F238E27FC236}">
                <a16:creationId xmlns:a16="http://schemas.microsoft.com/office/drawing/2014/main" id="{FB276A53-61D0-4C42-A886-27AB1244A74E}"/>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a16="http://schemas.microsoft.com/office/drawing/2014/main" id="{2E0B979F-84E2-48CA-94C0-728A7C79A3B8}"/>
              </a:ext>
            </a:extLst>
          </p:cNvPr>
          <p:cNvSpPr>
            <a:spLocks noGrp="1"/>
          </p:cNvSpPr>
          <p:nvPr>
            <p:ph type="sldNum" sz="quarter" idx="12"/>
          </p:nvPr>
        </p:nvSpPr>
        <p:spPr/>
        <p:txBody>
          <a:bodyPr/>
          <a:lstStyle>
            <a:lvl1pPr>
              <a:defRPr/>
            </a:lvl1pPr>
          </a:lstStyle>
          <a:p>
            <a:fld id="{82E71615-5787-4E5D-8E4C-FE9B7FE4222F}" type="slidenum">
              <a:rPr lang="zh-CN" altLang="en-US"/>
              <a:pPr/>
              <a:t>‹#›</a:t>
            </a:fld>
            <a:endParaRPr lang="zh-CN" altLang="en-US"/>
          </a:p>
        </p:txBody>
      </p:sp>
    </p:spTree>
    <p:extLst>
      <p:ext uri="{BB962C8B-B14F-4D97-AF65-F5344CB8AC3E}">
        <p14:creationId xmlns:p14="http://schemas.microsoft.com/office/powerpoint/2010/main" val="35168696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a:extLst>
              <a:ext uri="{FF2B5EF4-FFF2-40B4-BE49-F238E27FC236}">
                <a16:creationId xmlns:a16="http://schemas.microsoft.com/office/drawing/2014/main" id="{C6067352-EBC0-4314-B2F7-BD78E16AEB4D}"/>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a:extLst>
              <a:ext uri="{FF2B5EF4-FFF2-40B4-BE49-F238E27FC236}">
                <a16:creationId xmlns:a16="http://schemas.microsoft.com/office/drawing/2014/main" id="{68E4C134-0C2B-4F63-8C8B-E141694A2C6D}"/>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ACB4897F-276A-4AA1-A7E7-F999F714325B}"/>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cs typeface="+mn-cs"/>
              </a:defRPr>
            </a:lvl1pPr>
          </a:lstStyle>
          <a:p>
            <a:pPr>
              <a:defRPr/>
            </a:pPr>
            <a:fld id="{AF5AC724-7819-442F-BD1E-76C4EAD63087}" type="datetimeFigureOut">
              <a:rPr lang="zh-CN" altLang="en-US"/>
              <a:pPr>
                <a:defRPr/>
              </a:pPr>
              <a:t>2019/4/12</a:t>
            </a:fld>
            <a:endParaRPr lang="zh-CN" altLang="en-US"/>
          </a:p>
        </p:txBody>
      </p:sp>
      <p:sp>
        <p:nvSpPr>
          <p:cNvPr id="5" name="页脚占位符 4">
            <a:extLst>
              <a:ext uri="{FF2B5EF4-FFF2-40B4-BE49-F238E27FC236}">
                <a16:creationId xmlns:a16="http://schemas.microsoft.com/office/drawing/2014/main" id="{4D1F7188-AA10-4EB5-B408-0CA61450C2CE}"/>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endParaRPr lang="zh-CN" altLang="en-US"/>
          </a:p>
        </p:txBody>
      </p:sp>
      <p:sp>
        <p:nvSpPr>
          <p:cNvPr id="6" name="灯片编号占位符 5">
            <a:extLst>
              <a:ext uri="{FF2B5EF4-FFF2-40B4-BE49-F238E27FC236}">
                <a16:creationId xmlns:a16="http://schemas.microsoft.com/office/drawing/2014/main" id="{A52AF63E-D503-40C0-AB0B-693F33750635}"/>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anose="020F0502020204030204" pitchFamily="34" charset="0"/>
              </a:defRPr>
            </a:lvl1pPr>
          </a:lstStyle>
          <a:p>
            <a:fld id="{017E9CD2-D266-496F-A23B-65DDCBC48B98}"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pitchFamily="2" charset="-122"/>
        </a:defRPr>
      </a:lvl2pPr>
      <a:lvl3pPr algn="ctr" rtl="0" eaLnBrk="0" fontAlgn="base" hangingPunct="0">
        <a:spcBef>
          <a:spcPct val="0"/>
        </a:spcBef>
        <a:spcAft>
          <a:spcPct val="0"/>
        </a:spcAft>
        <a:defRPr sz="4400">
          <a:solidFill>
            <a:schemeClr val="tx1"/>
          </a:solidFill>
          <a:latin typeface="Calibri" pitchFamily="34" charset="0"/>
          <a:ea typeface="宋体" pitchFamily="2" charset="-122"/>
        </a:defRPr>
      </a:lvl3pPr>
      <a:lvl4pPr algn="ctr" rtl="0" eaLnBrk="0" fontAlgn="base" hangingPunct="0">
        <a:spcBef>
          <a:spcPct val="0"/>
        </a:spcBef>
        <a:spcAft>
          <a:spcPct val="0"/>
        </a:spcAft>
        <a:defRPr sz="4400">
          <a:solidFill>
            <a:schemeClr val="tx1"/>
          </a:solidFill>
          <a:latin typeface="Calibri" pitchFamily="34" charset="0"/>
          <a:ea typeface="宋体" pitchFamily="2" charset="-122"/>
        </a:defRPr>
      </a:lvl4pPr>
      <a:lvl5pPr algn="ctr" rtl="0" eaLnBrk="0" fontAlgn="base" hangingPunct="0">
        <a:spcBef>
          <a:spcPct val="0"/>
        </a:spcBef>
        <a:spcAft>
          <a:spcPct val="0"/>
        </a:spcAft>
        <a:defRPr sz="4400">
          <a:solidFill>
            <a:schemeClr val="tx1"/>
          </a:solidFill>
          <a:latin typeface="Calibri" pitchFamily="34" charset="0"/>
          <a:ea typeface="宋体" pitchFamily="2" charset="-122"/>
        </a:defRPr>
      </a:lvl5pPr>
      <a:lvl6pPr marL="457200" algn="ctr" rtl="0" fontAlgn="base">
        <a:spcBef>
          <a:spcPct val="0"/>
        </a:spcBef>
        <a:spcAft>
          <a:spcPct val="0"/>
        </a:spcAft>
        <a:defRPr sz="4400">
          <a:solidFill>
            <a:schemeClr val="tx1"/>
          </a:solidFill>
          <a:latin typeface="Calibri" pitchFamily="34" charset="0"/>
          <a:ea typeface="宋体" pitchFamily="2" charset="-122"/>
        </a:defRPr>
      </a:lvl6pPr>
      <a:lvl7pPr marL="914400" algn="ctr" rtl="0" fontAlgn="base">
        <a:spcBef>
          <a:spcPct val="0"/>
        </a:spcBef>
        <a:spcAft>
          <a:spcPct val="0"/>
        </a:spcAft>
        <a:defRPr sz="4400">
          <a:solidFill>
            <a:schemeClr val="tx1"/>
          </a:solidFill>
          <a:latin typeface="Calibri" pitchFamily="34" charset="0"/>
          <a:ea typeface="宋体" pitchFamily="2" charset="-122"/>
        </a:defRPr>
      </a:lvl7pPr>
      <a:lvl8pPr marL="1371600" algn="ctr" rtl="0" fontAlgn="base">
        <a:spcBef>
          <a:spcPct val="0"/>
        </a:spcBef>
        <a:spcAft>
          <a:spcPct val="0"/>
        </a:spcAft>
        <a:defRPr sz="4400">
          <a:solidFill>
            <a:schemeClr val="tx1"/>
          </a:solidFill>
          <a:latin typeface="Calibri" pitchFamily="34" charset="0"/>
          <a:ea typeface="宋体" pitchFamily="2" charset="-122"/>
        </a:defRPr>
      </a:lvl8pPr>
      <a:lvl9pPr marL="1828800" algn="ctr" rtl="0" fontAlgn="base">
        <a:spcBef>
          <a:spcPct val="0"/>
        </a:spcBef>
        <a:spcAft>
          <a:spcPct val="0"/>
        </a:spcAft>
        <a:defRPr sz="4400">
          <a:solidFill>
            <a:schemeClr val="tx1"/>
          </a:solidFill>
          <a:latin typeface="Calibri" pitchFamily="34" charset="0"/>
          <a:ea typeface="宋体"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标题 1">
            <a:extLst>
              <a:ext uri="{FF2B5EF4-FFF2-40B4-BE49-F238E27FC236}">
                <a16:creationId xmlns:a16="http://schemas.microsoft.com/office/drawing/2014/main" id="{B4E3CC63-70F9-46A6-91D9-ABDCD9CE0BE6}"/>
              </a:ext>
            </a:extLst>
          </p:cNvPr>
          <p:cNvSpPr>
            <a:spLocks noGrp="1"/>
          </p:cNvSpPr>
          <p:nvPr>
            <p:ph type="ctrTitle"/>
          </p:nvPr>
        </p:nvSpPr>
        <p:spPr>
          <a:xfrm>
            <a:off x="250825" y="188913"/>
            <a:ext cx="5616575" cy="1470025"/>
          </a:xfrm>
        </p:spPr>
        <p:txBody>
          <a:bodyPr/>
          <a:lstStyle/>
          <a:p>
            <a:pPr algn="l" eaLnBrk="1" hangingPunct="1"/>
            <a:r>
              <a:rPr lang="en-US" altLang="zh-CN" sz="1800" dirty="0">
                <a:latin typeface="Arial Unicode MS" panose="020B0604020202020204" pitchFamily="50" charset="-128"/>
                <a:ea typeface="Arial Unicode MS" panose="020B0604020202020204" pitchFamily="50" charset="-128"/>
                <a:cs typeface="Arial Unicode MS" panose="020B0604020202020204" pitchFamily="50" charset="-128"/>
              </a:rPr>
              <a:t>3GPP TSG-RAN WG4 Meeting #90bis</a:t>
            </a:r>
            <a:br>
              <a:rPr lang="en-US" altLang="zh-CN" sz="1800" dirty="0">
                <a:latin typeface="Arial Unicode MS" panose="020B0604020202020204" pitchFamily="50" charset="-128"/>
                <a:ea typeface="Arial Unicode MS" panose="020B0604020202020204" pitchFamily="50" charset="-128"/>
                <a:cs typeface="Arial Unicode MS" panose="020B0604020202020204" pitchFamily="50" charset="-128"/>
              </a:rPr>
            </a:br>
            <a:r>
              <a:rPr lang="en-US" altLang="zh-CN" sz="1800" dirty="0">
                <a:latin typeface="Arial Unicode MS" panose="020B0604020202020204" pitchFamily="50" charset="-128"/>
                <a:ea typeface="Arial Unicode MS" panose="020B0604020202020204" pitchFamily="50" charset="-128"/>
                <a:cs typeface="Arial Unicode MS" panose="020B0604020202020204" pitchFamily="50" charset="-128"/>
              </a:rPr>
              <a:t>Xi’an, China, 8</a:t>
            </a:r>
            <a:r>
              <a:rPr lang="en-US" altLang="zh-CN" sz="1800" baseline="30000" dirty="0">
                <a:latin typeface="Arial Unicode MS" panose="020B0604020202020204" pitchFamily="50" charset="-128"/>
                <a:ea typeface="Arial Unicode MS" panose="020B0604020202020204" pitchFamily="50" charset="-128"/>
                <a:cs typeface="Arial Unicode MS" panose="020B0604020202020204" pitchFamily="50" charset="-128"/>
              </a:rPr>
              <a:t>th</a:t>
            </a:r>
            <a:r>
              <a:rPr lang="en-US" altLang="zh-CN" sz="1800" dirty="0">
                <a:latin typeface="Arial Unicode MS" panose="020B0604020202020204" pitchFamily="50" charset="-128"/>
                <a:ea typeface="Arial Unicode MS" panose="020B0604020202020204" pitchFamily="50" charset="-128"/>
                <a:cs typeface="Arial Unicode MS" panose="020B0604020202020204" pitchFamily="50" charset="-128"/>
              </a:rPr>
              <a:t> – 12</a:t>
            </a:r>
            <a:r>
              <a:rPr lang="en-US" altLang="zh-CN" sz="1800" baseline="30000" dirty="0">
                <a:latin typeface="Arial Unicode MS" panose="020B0604020202020204" pitchFamily="50" charset="-128"/>
                <a:ea typeface="Arial Unicode MS" panose="020B0604020202020204" pitchFamily="50" charset="-128"/>
                <a:cs typeface="Arial Unicode MS" panose="020B0604020202020204" pitchFamily="50" charset="-128"/>
              </a:rPr>
              <a:t>th</a:t>
            </a:r>
            <a:r>
              <a:rPr lang="en-US" altLang="zh-CN" sz="1800" dirty="0">
                <a:latin typeface="Arial Unicode MS" panose="020B0604020202020204" pitchFamily="50" charset="-128"/>
                <a:ea typeface="Arial Unicode MS" panose="020B0604020202020204" pitchFamily="50" charset="-128"/>
                <a:cs typeface="Arial Unicode MS" panose="020B0604020202020204" pitchFamily="50" charset="-128"/>
              </a:rPr>
              <a:t> April, 2019</a:t>
            </a:r>
            <a:endParaRPr lang="zh-CN" altLang="en-US" sz="1800" dirty="0">
              <a:latin typeface="Arial Unicode MS" panose="020B0604020202020204" pitchFamily="50" charset="-128"/>
              <a:ea typeface="Arial Unicode MS" panose="020B0604020202020204" pitchFamily="50" charset="-128"/>
              <a:cs typeface="Arial Unicode MS" panose="020B0604020202020204" pitchFamily="50" charset="-128"/>
            </a:endParaRPr>
          </a:p>
        </p:txBody>
      </p:sp>
      <p:sp>
        <p:nvSpPr>
          <p:cNvPr id="2051" name="副标题 2">
            <a:extLst>
              <a:ext uri="{FF2B5EF4-FFF2-40B4-BE49-F238E27FC236}">
                <a16:creationId xmlns:a16="http://schemas.microsoft.com/office/drawing/2014/main" id="{732DF2D5-9D9A-4862-9C8A-329725393EEC}"/>
              </a:ext>
            </a:extLst>
          </p:cNvPr>
          <p:cNvSpPr>
            <a:spLocks noGrp="1"/>
          </p:cNvSpPr>
          <p:nvPr>
            <p:ph type="subTitle" idx="1"/>
          </p:nvPr>
        </p:nvSpPr>
        <p:spPr>
          <a:xfrm>
            <a:off x="1371600" y="4340225"/>
            <a:ext cx="6400800" cy="1752600"/>
          </a:xfrm>
        </p:spPr>
        <p:txBody>
          <a:bodyPr/>
          <a:lstStyle/>
          <a:p>
            <a:pPr eaLnBrk="1" hangingPunct="1"/>
            <a:r>
              <a:rPr lang="en-US" altLang="zh-CN" sz="2800" dirty="0">
                <a:solidFill>
                  <a:schemeClr val="tx1"/>
                </a:solidFill>
              </a:rPr>
              <a:t>Ericsson, Qualcomm Incorporated, Huawei, Nokia, Nokia Shanghai Bell</a:t>
            </a:r>
            <a:endParaRPr lang="zh-CN" altLang="en-US" sz="2800" dirty="0">
              <a:solidFill>
                <a:schemeClr val="tx1"/>
              </a:solidFill>
            </a:endParaRPr>
          </a:p>
        </p:txBody>
      </p:sp>
      <p:sp>
        <p:nvSpPr>
          <p:cNvPr id="2052" name="TextBox 3">
            <a:extLst>
              <a:ext uri="{FF2B5EF4-FFF2-40B4-BE49-F238E27FC236}">
                <a16:creationId xmlns:a16="http://schemas.microsoft.com/office/drawing/2014/main" id="{52CDA161-FCDD-40C1-983C-4E86B038B191}"/>
              </a:ext>
            </a:extLst>
          </p:cNvPr>
          <p:cNvSpPr txBox="1">
            <a:spLocks noChangeArrowheads="1"/>
          </p:cNvSpPr>
          <p:nvPr/>
        </p:nvSpPr>
        <p:spPr bwMode="auto">
          <a:xfrm>
            <a:off x="395288" y="2420938"/>
            <a:ext cx="8640762"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4400" dirty="0">
                <a:latin typeface="Calibri" panose="020F0502020204030204" pitchFamily="34" charset="0"/>
              </a:rPr>
              <a:t>Way forward on Rel-16 MTC RRM enhancement</a:t>
            </a:r>
            <a:endParaRPr lang="zh-CN" altLang="en-US" sz="4400" dirty="0">
              <a:latin typeface="Calibri" panose="020F0502020204030204" pitchFamily="34" charset="0"/>
            </a:endParaRPr>
          </a:p>
        </p:txBody>
      </p:sp>
      <p:sp>
        <p:nvSpPr>
          <p:cNvPr id="2053" name="TextBox 4">
            <a:extLst>
              <a:ext uri="{FF2B5EF4-FFF2-40B4-BE49-F238E27FC236}">
                <a16:creationId xmlns:a16="http://schemas.microsoft.com/office/drawing/2014/main" id="{C98DB138-7BC0-49B7-8DBA-0325C5B1AB4C}"/>
              </a:ext>
            </a:extLst>
          </p:cNvPr>
          <p:cNvSpPr txBox="1">
            <a:spLocks noChangeArrowheads="1"/>
          </p:cNvSpPr>
          <p:nvPr/>
        </p:nvSpPr>
        <p:spPr bwMode="auto">
          <a:xfrm>
            <a:off x="7236296" y="554593"/>
            <a:ext cx="1511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dirty="0">
                <a:latin typeface="Arial Unicode MS" panose="020B0604020202020204" pitchFamily="50" charset="-128"/>
                <a:ea typeface="Arial Unicode MS" panose="020B0604020202020204" pitchFamily="50" charset="-128"/>
                <a:cs typeface="Arial Unicode MS" panose="020B0604020202020204" pitchFamily="50" charset="-128"/>
              </a:rPr>
              <a:t>R4-1904806</a:t>
            </a:r>
            <a:endParaRPr lang="zh-CN" altLang="en-US" dirty="0">
              <a:latin typeface="Arial Unicode MS" panose="020B0604020202020204" pitchFamily="50" charset="-128"/>
              <a:ea typeface="Arial Unicode MS" panose="020B0604020202020204" pitchFamily="50" charset="-128"/>
              <a:cs typeface="Arial Unicode MS" panose="020B0604020202020204" pitchFamily="50" charset="-128"/>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a:extLst>
              <a:ext uri="{FF2B5EF4-FFF2-40B4-BE49-F238E27FC236}">
                <a16:creationId xmlns:a16="http://schemas.microsoft.com/office/drawing/2014/main" id="{A75EF2A8-A19F-4F64-8C7E-2525B8E8A3B2}"/>
              </a:ext>
            </a:extLst>
          </p:cNvPr>
          <p:cNvSpPr>
            <a:spLocks noGrp="1"/>
          </p:cNvSpPr>
          <p:nvPr>
            <p:ph type="title"/>
          </p:nvPr>
        </p:nvSpPr>
        <p:spPr/>
        <p:txBody>
          <a:bodyPr/>
          <a:lstStyle/>
          <a:p>
            <a:pPr eaLnBrk="1" hangingPunct="1"/>
            <a:r>
              <a:rPr lang="en-US" altLang="zh-CN" sz="2800" dirty="0"/>
              <a:t>Channel quality report in Msg3</a:t>
            </a:r>
            <a:endParaRPr lang="zh-CN" altLang="en-US" sz="2800" dirty="0"/>
          </a:p>
        </p:txBody>
      </p:sp>
      <p:sp>
        <p:nvSpPr>
          <p:cNvPr id="4" name="内容占位符 2">
            <a:extLst>
              <a:ext uri="{FF2B5EF4-FFF2-40B4-BE49-F238E27FC236}">
                <a16:creationId xmlns:a16="http://schemas.microsoft.com/office/drawing/2014/main" id="{B084D7AF-DEFD-47ED-B94C-F40A214A6326}"/>
              </a:ext>
            </a:extLst>
          </p:cNvPr>
          <p:cNvSpPr>
            <a:spLocks noGrp="1"/>
          </p:cNvSpPr>
          <p:nvPr>
            <p:ph idx="1"/>
          </p:nvPr>
        </p:nvSpPr>
        <p:spPr>
          <a:xfrm>
            <a:off x="457200" y="1600200"/>
            <a:ext cx="8229600" cy="4525963"/>
          </a:xfrm>
        </p:spPr>
        <p:txBody>
          <a:bodyPr/>
          <a:lstStyle/>
          <a:p>
            <a:pPr lvl="0"/>
            <a:r>
              <a:rPr lang="en-US" altLang="zh-CN" sz="2200" dirty="0"/>
              <a:t>MPDCCH parameter for DL quality report in Msg3 is re-used from RLM, expect maximal repetition level and aggregation level.</a:t>
            </a:r>
            <a:endParaRPr lang="zh-CN" altLang="zh-CN" sz="2200" dirty="0"/>
          </a:p>
          <a:p>
            <a:pPr marL="742950" lvl="2" indent="-342900"/>
            <a:r>
              <a:rPr lang="en-US" altLang="zh-CN" sz="1800" dirty="0"/>
              <a:t>If the repetition number in DL quality information is larger than 1, the MPDCCH aggregation level is 24.</a:t>
            </a:r>
            <a:endParaRPr lang="zh-CN" altLang="zh-CN" sz="1800" dirty="0"/>
          </a:p>
          <a:p>
            <a:pPr marL="742950" lvl="2" indent="-342900"/>
            <a:r>
              <a:rPr lang="en-US" altLang="zh-CN" sz="1800" dirty="0"/>
              <a:t>If the repetition number in DL quality information equals to 1, wait for RAN1 decision to determine the maximal MPDCCH repetition level and aggregation level.</a:t>
            </a:r>
            <a:endParaRPr lang="zh-CN" altLang="zh-CN" sz="1800" dirty="0"/>
          </a:p>
          <a:p>
            <a:pPr lvl="0"/>
            <a:r>
              <a:rPr lang="en-US" altLang="zh-CN" sz="2200" dirty="0"/>
              <a:t>RAN4 waits for further RAN1/RAN2 agreements for other work on DL channel quality report.</a:t>
            </a:r>
          </a:p>
          <a:p>
            <a:endParaRPr lang="en-US" altLang="zh-CN" sz="2200" dirty="0"/>
          </a:p>
        </p:txBody>
      </p:sp>
    </p:spTree>
    <p:extLst>
      <p:ext uri="{BB962C8B-B14F-4D97-AF65-F5344CB8AC3E}">
        <p14:creationId xmlns:p14="http://schemas.microsoft.com/office/powerpoint/2010/main" val="11253686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a:extLst>
              <a:ext uri="{FF2B5EF4-FFF2-40B4-BE49-F238E27FC236}">
                <a16:creationId xmlns:a16="http://schemas.microsoft.com/office/drawing/2014/main" id="{A75EF2A8-A19F-4F64-8C7E-2525B8E8A3B2}"/>
              </a:ext>
            </a:extLst>
          </p:cNvPr>
          <p:cNvSpPr>
            <a:spLocks noGrp="1"/>
          </p:cNvSpPr>
          <p:nvPr>
            <p:ph type="title"/>
          </p:nvPr>
        </p:nvSpPr>
        <p:spPr/>
        <p:txBody>
          <a:bodyPr/>
          <a:lstStyle/>
          <a:p>
            <a:pPr eaLnBrk="1" hangingPunct="1"/>
            <a:r>
              <a:rPr lang="en-US" altLang="zh-CN" sz="3600" dirty="0"/>
              <a:t>Group WUS</a:t>
            </a:r>
            <a:endParaRPr lang="zh-CN" altLang="en-US" sz="3600" dirty="0"/>
          </a:p>
        </p:txBody>
      </p:sp>
      <p:sp>
        <p:nvSpPr>
          <p:cNvPr id="4" name="内容占位符 2">
            <a:extLst>
              <a:ext uri="{FF2B5EF4-FFF2-40B4-BE49-F238E27FC236}">
                <a16:creationId xmlns:a16="http://schemas.microsoft.com/office/drawing/2014/main" id="{B084D7AF-DEFD-47ED-B94C-F40A214A6326}"/>
              </a:ext>
            </a:extLst>
          </p:cNvPr>
          <p:cNvSpPr>
            <a:spLocks noGrp="1"/>
          </p:cNvSpPr>
          <p:nvPr>
            <p:ph idx="1"/>
          </p:nvPr>
        </p:nvSpPr>
        <p:spPr>
          <a:xfrm>
            <a:off x="457200" y="1600200"/>
            <a:ext cx="8229600" cy="4525963"/>
          </a:xfrm>
        </p:spPr>
        <p:txBody>
          <a:bodyPr/>
          <a:lstStyle/>
          <a:p>
            <a:r>
              <a:rPr lang="en-GB" sz="2800" dirty="0"/>
              <a:t>RAN4 shall wait for further RAN1 progress on release 16 WUS design work to decide whether release 15 WUS requirements are reusable. </a:t>
            </a:r>
          </a:p>
          <a:p>
            <a:pPr lvl="1"/>
            <a:endParaRPr lang="en-US" altLang="zh-CN" sz="1600" dirty="0"/>
          </a:p>
        </p:txBody>
      </p:sp>
    </p:spTree>
    <p:extLst>
      <p:ext uri="{BB962C8B-B14F-4D97-AF65-F5344CB8AC3E}">
        <p14:creationId xmlns:p14="http://schemas.microsoft.com/office/powerpoint/2010/main" val="12018830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485A34-47CE-4DD0-8DA7-F28458CC071C}"/>
              </a:ext>
            </a:extLst>
          </p:cNvPr>
          <p:cNvSpPr>
            <a:spLocks noGrp="1"/>
          </p:cNvSpPr>
          <p:nvPr>
            <p:ph type="title"/>
          </p:nvPr>
        </p:nvSpPr>
        <p:spPr/>
        <p:txBody>
          <a:bodyPr/>
          <a:lstStyle/>
          <a:p>
            <a:r>
              <a:rPr lang="sv-SE" dirty="0"/>
              <a:t>MPDCCH improvement on RLM</a:t>
            </a:r>
          </a:p>
        </p:txBody>
      </p:sp>
      <p:sp>
        <p:nvSpPr>
          <p:cNvPr id="3" name="Content Placeholder 2">
            <a:extLst>
              <a:ext uri="{FF2B5EF4-FFF2-40B4-BE49-F238E27FC236}">
                <a16:creationId xmlns:a16="http://schemas.microsoft.com/office/drawing/2014/main" id="{6136C6A4-3249-493F-BE50-0D233FAD2AE9}"/>
              </a:ext>
            </a:extLst>
          </p:cNvPr>
          <p:cNvSpPr>
            <a:spLocks noGrp="1"/>
          </p:cNvSpPr>
          <p:nvPr>
            <p:ph idx="1"/>
          </p:nvPr>
        </p:nvSpPr>
        <p:spPr/>
        <p:txBody>
          <a:bodyPr/>
          <a:lstStyle/>
          <a:p>
            <a:r>
              <a:rPr lang="sv-SE" sz="2800" dirty="0"/>
              <a:t>It is possible to </a:t>
            </a:r>
            <a:r>
              <a:rPr lang="en-GB" dirty="0"/>
              <a:t>achieve</a:t>
            </a:r>
            <a:r>
              <a:rPr lang="sv-SE" sz="2800" dirty="0"/>
              <a:t> significant MPDCCH BLER performance gain by using DMRS and CRS for MPDCCH demodulation.</a:t>
            </a:r>
          </a:p>
          <a:p>
            <a:r>
              <a:rPr lang="en-US" sz="2800" dirty="0"/>
              <a:t>RAN4 shall evaluate the MPDCCH BLER performance based on RAN1 agreement on precoder options</a:t>
            </a:r>
            <a:endParaRPr lang="sv-SE" sz="2800" dirty="0"/>
          </a:p>
        </p:txBody>
      </p:sp>
    </p:spTree>
    <p:extLst>
      <p:ext uri="{BB962C8B-B14F-4D97-AF65-F5344CB8AC3E}">
        <p14:creationId xmlns:p14="http://schemas.microsoft.com/office/powerpoint/2010/main" val="28107741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a:extLst>
              <a:ext uri="{FF2B5EF4-FFF2-40B4-BE49-F238E27FC236}">
                <a16:creationId xmlns:a16="http://schemas.microsoft.com/office/drawing/2014/main" id="{A75EF2A8-A19F-4F64-8C7E-2525B8E8A3B2}"/>
              </a:ext>
            </a:extLst>
          </p:cNvPr>
          <p:cNvSpPr>
            <a:spLocks noGrp="1"/>
          </p:cNvSpPr>
          <p:nvPr>
            <p:ph type="title"/>
          </p:nvPr>
        </p:nvSpPr>
        <p:spPr/>
        <p:txBody>
          <a:bodyPr/>
          <a:lstStyle/>
          <a:p>
            <a:pPr eaLnBrk="1" hangingPunct="1"/>
            <a:r>
              <a:rPr lang="en-US" altLang="zh-CN" dirty="0"/>
              <a:t>Preconfigured UL resource </a:t>
            </a:r>
            <a:endParaRPr lang="zh-CN" altLang="en-US" dirty="0"/>
          </a:p>
        </p:txBody>
      </p:sp>
      <p:sp>
        <p:nvSpPr>
          <p:cNvPr id="4" name="内容占位符 2">
            <a:extLst>
              <a:ext uri="{FF2B5EF4-FFF2-40B4-BE49-F238E27FC236}">
                <a16:creationId xmlns:a16="http://schemas.microsoft.com/office/drawing/2014/main" id="{B084D7AF-DEFD-47ED-B94C-F40A214A6326}"/>
              </a:ext>
            </a:extLst>
          </p:cNvPr>
          <p:cNvSpPr>
            <a:spLocks noGrp="1"/>
          </p:cNvSpPr>
          <p:nvPr>
            <p:ph idx="1"/>
          </p:nvPr>
        </p:nvSpPr>
        <p:spPr>
          <a:xfrm>
            <a:off x="457200" y="1600200"/>
            <a:ext cx="8229600" cy="4525963"/>
          </a:xfrm>
        </p:spPr>
        <p:txBody>
          <a:bodyPr/>
          <a:lstStyle/>
          <a:p>
            <a:r>
              <a:rPr lang="en-US" altLang="zh-CN" dirty="0"/>
              <a:t>Serving cell RSRP change based TA validation</a:t>
            </a:r>
          </a:p>
          <a:p>
            <a:pPr lvl="1"/>
            <a:r>
              <a:rPr lang="en-US" altLang="zh-CN" sz="2000" dirty="0"/>
              <a:t>The value(s) for the threshold(s) used for validating the TA are up to network implementation</a:t>
            </a:r>
          </a:p>
          <a:p>
            <a:pPr lvl="1"/>
            <a:r>
              <a:rPr lang="en-US" altLang="zh-CN" sz="2000" dirty="0"/>
              <a:t>Following options can be considered:</a:t>
            </a:r>
          </a:p>
          <a:p>
            <a:pPr lvl="2"/>
            <a:r>
              <a:rPr lang="en-US" altLang="zh-CN" sz="1600" dirty="0"/>
              <a:t>Option 1: Using relative RSRP change together with TA change or DL/UL timing change </a:t>
            </a:r>
          </a:p>
          <a:p>
            <a:pPr lvl="2"/>
            <a:r>
              <a:rPr lang="en-US" altLang="zh-CN" sz="1600" dirty="0"/>
              <a:t>Option 2: applying PUR only in normal coverage </a:t>
            </a:r>
            <a:r>
              <a:rPr lang="en-US" sz="1600" dirty="0"/>
              <a:t>considering decreased RSRP accuracy in enhanced coverage.</a:t>
            </a:r>
            <a:endParaRPr lang="en-US" altLang="zh-CN" sz="1600" dirty="0"/>
          </a:p>
          <a:p>
            <a:pPr lvl="2"/>
            <a:r>
              <a:rPr lang="en-US" altLang="zh-CN" sz="1600" dirty="0"/>
              <a:t>Option 3: using only relative RSRP change against signaled threshold(s) </a:t>
            </a:r>
          </a:p>
          <a:p>
            <a:pPr lvl="1"/>
            <a:r>
              <a:rPr lang="en-US" altLang="zh-CN" sz="2000" dirty="0"/>
              <a:t>RAN4 is to study how PUR transmissions are aligned with configured DRX/</a:t>
            </a:r>
            <a:r>
              <a:rPr lang="en-US" altLang="zh-CN" sz="2000" dirty="0" err="1"/>
              <a:t>eDRX</a:t>
            </a:r>
            <a:r>
              <a:rPr lang="en-US" altLang="zh-CN" sz="2000" dirty="0"/>
              <a:t> and its impact on the synchronization state to perform PUR transmission.</a:t>
            </a:r>
            <a:endParaRPr lang="en-US" altLang="zh-CN" sz="1600" strike="sngStrike" dirty="0"/>
          </a:p>
          <a:p>
            <a:endParaRPr lang="en-US" altLang="zh-CN" sz="2000" dirty="0"/>
          </a:p>
        </p:txBody>
      </p:sp>
    </p:spTree>
    <p:extLst>
      <p:ext uri="{BB962C8B-B14F-4D97-AF65-F5344CB8AC3E}">
        <p14:creationId xmlns:p14="http://schemas.microsoft.com/office/powerpoint/2010/main" val="27132893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a:extLst>
              <a:ext uri="{FF2B5EF4-FFF2-40B4-BE49-F238E27FC236}">
                <a16:creationId xmlns:a16="http://schemas.microsoft.com/office/drawing/2014/main" id="{A75EF2A8-A19F-4F64-8C7E-2525B8E8A3B2}"/>
              </a:ext>
            </a:extLst>
          </p:cNvPr>
          <p:cNvSpPr>
            <a:spLocks noGrp="1"/>
          </p:cNvSpPr>
          <p:nvPr>
            <p:ph type="title"/>
          </p:nvPr>
        </p:nvSpPr>
        <p:spPr/>
        <p:txBody>
          <a:bodyPr/>
          <a:lstStyle/>
          <a:p>
            <a:pPr eaLnBrk="1" hangingPunct="1"/>
            <a:r>
              <a:rPr lang="en-US" altLang="zh-CN" dirty="0"/>
              <a:t>Mobility enhancement</a:t>
            </a:r>
            <a:endParaRPr lang="zh-CN" altLang="en-US" dirty="0"/>
          </a:p>
        </p:txBody>
      </p:sp>
      <p:sp>
        <p:nvSpPr>
          <p:cNvPr id="4" name="内容占位符 2">
            <a:extLst>
              <a:ext uri="{FF2B5EF4-FFF2-40B4-BE49-F238E27FC236}">
                <a16:creationId xmlns:a16="http://schemas.microsoft.com/office/drawing/2014/main" id="{B084D7AF-DEFD-47ED-B94C-F40A214A6326}"/>
              </a:ext>
            </a:extLst>
          </p:cNvPr>
          <p:cNvSpPr>
            <a:spLocks noGrp="1"/>
          </p:cNvSpPr>
          <p:nvPr>
            <p:ph idx="1"/>
          </p:nvPr>
        </p:nvSpPr>
        <p:spPr>
          <a:xfrm>
            <a:off x="457200" y="1600200"/>
            <a:ext cx="8229600" cy="4525963"/>
          </a:xfrm>
        </p:spPr>
        <p:txBody>
          <a:bodyPr/>
          <a:lstStyle/>
          <a:p>
            <a:r>
              <a:rPr lang="en-US" sz="2400" dirty="0"/>
              <a:t>RAN4 prioritizes the work on defining the measurement requirements for RSS based RSRP measurements for IDLE mode.</a:t>
            </a:r>
            <a:endParaRPr lang="en-US" altLang="zh-CN" sz="1600" dirty="0"/>
          </a:p>
          <a:p>
            <a:r>
              <a:rPr lang="en-US" sz="2400" dirty="0"/>
              <a:t>Based on RSS based RSRP measurement performance gain, RAN4 to discuss whether RSS can be used for improving the CE level selection when multiple CE levels are configured in random access procedure.</a:t>
            </a:r>
            <a:endParaRPr lang="en-US" sz="2000" dirty="0"/>
          </a:p>
          <a:p>
            <a:endParaRPr lang="en-US" altLang="zh-CN" sz="2400" dirty="0"/>
          </a:p>
        </p:txBody>
      </p:sp>
    </p:spTree>
    <p:extLst>
      <p:ext uri="{BB962C8B-B14F-4D97-AF65-F5344CB8AC3E}">
        <p14:creationId xmlns:p14="http://schemas.microsoft.com/office/powerpoint/2010/main" val="1868521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a:extLst>
              <a:ext uri="{FF2B5EF4-FFF2-40B4-BE49-F238E27FC236}">
                <a16:creationId xmlns:a16="http://schemas.microsoft.com/office/drawing/2014/main" id="{A75EF2A8-A19F-4F64-8C7E-2525B8E8A3B2}"/>
              </a:ext>
            </a:extLst>
          </p:cNvPr>
          <p:cNvSpPr>
            <a:spLocks noGrp="1"/>
          </p:cNvSpPr>
          <p:nvPr>
            <p:ph type="title"/>
          </p:nvPr>
        </p:nvSpPr>
        <p:spPr/>
        <p:txBody>
          <a:bodyPr/>
          <a:lstStyle/>
          <a:p>
            <a:pPr eaLnBrk="1" hangingPunct="1"/>
            <a:r>
              <a:rPr lang="en-US" altLang="zh-CN" dirty="0"/>
              <a:t>Mobility enhancement</a:t>
            </a:r>
            <a:endParaRPr lang="zh-CN" altLang="en-US" dirty="0"/>
          </a:p>
        </p:txBody>
      </p:sp>
      <p:sp>
        <p:nvSpPr>
          <p:cNvPr id="4" name="内容占位符 2">
            <a:extLst>
              <a:ext uri="{FF2B5EF4-FFF2-40B4-BE49-F238E27FC236}">
                <a16:creationId xmlns:a16="http://schemas.microsoft.com/office/drawing/2014/main" id="{B084D7AF-DEFD-47ED-B94C-F40A214A6326}"/>
              </a:ext>
            </a:extLst>
          </p:cNvPr>
          <p:cNvSpPr>
            <a:spLocks noGrp="1"/>
          </p:cNvSpPr>
          <p:nvPr>
            <p:ph idx="1"/>
          </p:nvPr>
        </p:nvSpPr>
        <p:spPr>
          <a:xfrm>
            <a:off x="457200" y="1600200"/>
            <a:ext cx="8229600" cy="4525963"/>
          </a:xfrm>
        </p:spPr>
        <p:txBody>
          <a:bodyPr/>
          <a:lstStyle/>
          <a:p>
            <a:r>
              <a:rPr lang="en-US" sz="2400" dirty="0"/>
              <a:t>For relaxed serving cell monitoring</a:t>
            </a:r>
          </a:p>
          <a:p>
            <a:pPr lvl="1"/>
            <a:r>
              <a:rPr lang="en-US" altLang="zh-CN" sz="2000" dirty="0"/>
              <a:t>The condition for enabling relaxed serving cell monitoring is directly re-used from NB-IoT. The relaxation factor for </a:t>
            </a:r>
            <a:r>
              <a:rPr lang="en-US" altLang="zh-CN" sz="2000" dirty="0" err="1"/>
              <a:t>eMTC</a:t>
            </a:r>
            <a:r>
              <a:rPr lang="en-US" altLang="zh-CN" sz="2000" dirty="0"/>
              <a:t> can be defined in the same way as NB-IoT by replacing DRX cycle length {1.28, 2.56, 5.12, 10.24} with {0.32, 0.64, 1.28, 2.56}.</a:t>
            </a:r>
            <a:endParaRPr lang="zh-CN" altLang="zh-CN" sz="2000" dirty="0"/>
          </a:p>
          <a:p>
            <a:pPr lvl="1"/>
            <a:r>
              <a:rPr lang="en-US" altLang="zh-CN" sz="2000" dirty="0"/>
              <a:t>The same principle to derive the time period of T0 as in NB-IoT is reused where relaxed serving cell monitoring is not allowed.</a:t>
            </a:r>
            <a:endParaRPr lang="zh-CN" altLang="zh-CN" sz="2000" dirty="0"/>
          </a:p>
          <a:p>
            <a:pPr lvl="1"/>
            <a:endParaRPr lang="en-US" sz="2000" dirty="0"/>
          </a:p>
          <a:p>
            <a:endParaRPr lang="en-US" altLang="zh-CN" sz="2400" dirty="0"/>
          </a:p>
        </p:txBody>
      </p:sp>
    </p:spTree>
    <p:extLst>
      <p:ext uri="{BB962C8B-B14F-4D97-AF65-F5344CB8AC3E}">
        <p14:creationId xmlns:p14="http://schemas.microsoft.com/office/powerpoint/2010/main" val="1759151868"/>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4394</TotalTime>
  <Words>426</Words>
  <Application>Microsoft Office PowerPoint</Application>
  <PresentationFormat>On-screen Show (4:3)</PresentationFormat>
  <Paragraphs>29</Paragraphs>
  <Slides>7</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vt:i4>
      </vt:variant>
    </vt:vector>
  </HeadingPairs>
  <TitlesOfParts>
    <vt:vector size="12" baseType="lpstr">
      <vt:lpstr>宋体</vt:lpstr>
      <vt:lpstr>Arial</vt:lpstr>
      <vt:lpstr>Arial Unicode MS</vt:lpstr>
      <vt:lpstr>Calibri</vt:lpstr>
      <vt:lpstr>Office 主题</vt:lpstr>
      <vt:lpstr>3GPP TSG-RAN WG4 Meeting #90bis Xi’an, China, 8th – 12th April, 2019</vt:lpstr>
      <vt:lpstr>Channel quality report in Msg3</vt:lpstr>
      <vt:lpstr>Group WUS</vt:lpstr>
      <vt:lpstr>MPDCCH improvement on RLM</vt:lpstr>
      <vt:lpstr>Preconfigured UL resource </vt:lpstr>
      <vt:lpstr>Mobility enhancement</vt:lpstr>
      <vt:lpstr>Mobility enhancement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TSG-RAN WG4</dc:title>
  <dc:creator>Huawei</dc:creator>
  <cp:lastModifiedBy>Santhan Thangarasa</cp:lastModifiedBy>
  <cp:revision>311</cp:revision>
  <dcterms:created xsi:type="dcterms:W3CDTF">2016-01-12T08:39:50Z</dcterms:created>
  <dcterms:modified xsi:type="dcterms:W3CDTF">2019-04-12T02:44:38Z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(3)fiA8rrKbktbxJYDop7KIDjBPiSlURNzUPow0QfoieW7gepyZppWUQ2gBWvaLKSTxvLumzSQx
eP+Bgc4zL5+5+S+ECQ9igRJVFl5vCLBXweb1y4/el+iMkA8uVrI5R82ic+hnEoCOx8StdRxr
yYRjCijoqaayJC56mMpmdhwWEschgCjrK5ChCiLy2rvtbHgRjK9SkTaqhUD7cL876ODjRs9o
f0tzZlpCXrAUNtB92F</vt:lpwstr>
  </property>
  <property fmtid="{D5CDD505-2E9C-101B-9397-08002B2CF9AE}" pid="3" name="_2015_ms_pID_7253431">
    <vt:lpwstr>djHFqbtdAjRiTFXhGOSFYVuz3mOCMHV4vR0ABRNdHLatXMf0PIFRMb
2eLC8gtPDdqy2rn81BVWc/eCFWdnSEGJIoxfwGQHnDuSxyPkOkBwss0cIAlVJArP+/z2jgvk
ntySZ0nXfQCYhT76LwW8edlE6sj+bKDM/OadR64pynaTGKvVtdAO9C6kCcR3Vl9dfKSpuJ8H
imxWZ+bCHlKJtZ7xLZOKWvXvAmI8OA6ie0SJ</vt:lpwstr>
  </property>
  <property fmtid="{D5CDD505-2E9C-101B-9397-08002B2CF9AE}" pid="4" name="_2015_ms_pID_7253432">
    <vt:lpwstr>vajQHXKIFCjw0663ek4TBIwbGcyCnmFRECxm
5IuVufpN7oVg3nYroD+1FZ8hiHU5SrcnIofsHL8VBUi6KcJn+I8=</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1554898322</vt:lpwstr>
  </property>
</Properties>
</file>